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76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71" r:id="rId13"/>
    <p:sldId id="295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AB"/>
    <a:srgbClr val="BD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2" autoAdjust="0"/>
    <p:restoredTop sz="96405" autoAdjust="0"/>
  </p:normalViewPr>
  <p:slideViewPr>
    <p:cSldViewPr snapToGrid="0">
      <p:cViewPr varScale="1">
        <p:scale>
          <a:sx n="69" d="100"/>
          <a:sy n="69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4E352-0FCB-4F6B-A8DE-15BA4A601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24D53-0B7C-46A6-ACC7-ADB74C72B0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F07CB7-5A32-4493-A889-EF843AF4A04E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AF9D495-13F0-4D17-892A-6090BD387D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D9B0C9-728C-40F3-A5EC-7E0B863A4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F7FD1-2F8A-430B-A238-612AEF3FD2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D376E-4915-4481-8C06-D9CDED6F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BF36D7-F236-4695-9EC6-8C606C4E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 picture containing green, sitting, white, sign&#10;&#10;Description automatically generated">
            <a:extLst>
              <a:ext uri="{FF2B5EF4-FFF2-40B4-BE49-F238E27FC236}">
                <a16:creationId xmlns:a16="http://schemas.microsoft.com/office/drawing/2014/main" id="{0110AB7E-4B22-4BA5-86D0-E6E4B988D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27" r="32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4">
            <a:extLst>
              <a:ext uri="{FF2B5EF4-FFF2-40B4-BE49-F238E27FC236}">
                <a16:creationId xmlns:a16="http://schemas.microsoft.com/office/drawing/2014/main" id="{99CCDF8E-3707-4529-8748-4887F3543E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9"/>
          <a:stretch>
            <a:fillRect/>
          </a:stretch>
        </p:blipFill>
        <p:spPr bwMode="gray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C1546B-14E6-4B30-8B3D-0D3E3D92B3CE}"/>
              </a:ext>
            </a:extLst>
          </p:cNvPr>
          <p:cNvCxnSpPr/>
          <p:nvPr userDrawn="1"/>
        </p:nvCxnSpPr>
        <p:spPr>
          <a:xfrm>
            <a:off x="769938" y="2890838"/>
            <a:ext cx="58467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5421A2BA-3203-4C69-A69A-A12769EE04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5825" y="5164138"/>
            <a:ext cx="1682750" cy="735012"/>
            <a:chOff x="2973388" y="2055813"/>
            <a:chExt cx="6251575" cy="27336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735C7C-EEF8-4A68-A987-4ADBAE36E1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1319445 w 1881"/>
                <a:gd name="T1" fmla="*/ 1960245 h 820"/>
                <a:gd name="T2" fmla="*/ 844179 w 1881"/>
                <a:gd name="T3" fmla="*/ 2717006 h 820"/>
                <a:gd name="T4" fmla="*/ 1319445 w 1881"/>
                <a:gd name="T5" fmla="*/ 1830229 h 820"/>
                <a:gd name="T6" fmla="*/ 1535475 w 1881"/>
                <a:gd name="T7" fmla="*/ 1470184 h 820"/>
                <a:gd name="T8" fmla="*/ 1535475 w 1881"/>
                <a:gd name="T9" fmla="*/ 1833563 h 820"/>
                <a:gd name="T10" fmla="*/ 727855 w 1881"/>
                <a:gd name="T11" fmla="*/ 1440180 h 820"/>
                <a:gd name="T12" fmla="*/ 329030 w 1881"/>
                <a:gd name="T13" fmla="*/ 2733675 h 820"/>
                <a:gd name="T14" fmla="*/ 584943 w 1881"/>
                <a:gd name="T15" fmla="*/ 1913573 h 820"/>
                <a:gd name="T16" fmla="*/ 142912 w 1881"/>
                <a:gd name="T17" fmla="*/ 2140268 h 820"/>
                <a:gd name="T18" fmla="*/ 584943 w 1881"/>
                <a:gd name="T19" fmla="*/ 2146935 h 820"/>
                <a:gd name="T20" fmla="*/ 3556186 w 1881"/>
                <a:gd name="T21" fmla="*/ 1360170 h 820"/>
                <a:gd name="T22" fmla="*/ 3745627 w 1881"/>
                <a:gd name="T23" fmla="*/ 1290161 h 820"/>
                <a:gd name="T24" fmla="*/ 4014834 w 1881"/>
                <a:gd name="T25" fmla="*/ 520065 h 820"/>
                <a:gd name="T26" fmla="*/ 3772216 w 1881"/>
                <a:gd name="T27" fmla="*/ 1663541 h 820"/>
                <a:gd name="T28" fmla="*/ 3772216 w 1881"/>
                <a:gd name="T29" fmla="*/ 533400 h 820"/>
                <a:gd name="T30" fmla="*/ 3998216 w 1881"/>
                <a:gd name="T31" fmla="*/ 956786 h 820"/>
                <a:gd name="T32" fmla="*/ 3330185 w 1881"/>
                <a:gd name="T33" fmla="*/ 740093 h 820"/>
                <a:gd name="T34" fmla="*/ 2971243 w 1881"/>
                <a:gd name="T35" fmla="*/ 1196816 h 820"/>
                <a:gd name="T36" fmla="*/ 3330185 w 1881"/>
                <a:gd name="T37" fmla="*/ 1030129 h 820"/>
                <a:gd name="T38" fmla="*/ 3187273 w 1881"/>
                <a:gd name="T39" fmla="*/ 790099 h 820"/>
                <a:gd name="T40" fmla="*/ 2745242 w 1881"/>
                <a:gd name="T41" fmla="*/ 790099 h 820"/>
                <a:gd name="T42" fmla="*/ 2376330 w 1881"/>
                <a:gd name="T43" fmla="*/ 1220153 h 820"/>
                <a:gd name="T44" fmla="*/ 2359712 w 1881"/>
                <a:gd name="T45" fmla="*/ 866775 h 820"/>
                <a:gd name="T46" fmla="*/ 1960887 w 1881"/>
                <a:gd name="T47" fmla="*/ 696754 h 820"/>
                <a:gd name="T48" fmla="*/ 2502624 w 1881"/>
                <a:gd name="T49" fmla="*/ 720090 h 820"/>
                <a:gd name="T50" fmla="*/ 2133711 w 1881"/>
                <a:gd name="T51" fmla="*/ 1196816 h 820"/>
                <a:gd name="T52" fmla="*/ 1535475 w 1881"/>
                <a:gd name="T53" fmla="*/ 340043 h 820"/>
                <a:gd name="T54" fmla="*/ 1801358 w 1881"/>
                <a:gd name="T55" fmla="*/ 30004 h 820"/>
                <a:gd name="T56" fmla="*/ 1392562 w 1881"/>
                <a:gd name="T57" fmla="*/ 423386 h 820"/>
                <a:gd name="T58" fmla="*/ 1392562 w 1881"/>
                <a:gd name="T59" fmla="*/ 1306830 h 820"/>
                <a:gd name="T60" fmla="*/ 1801358 w 1881"/>
                <a:gd name="T61" fmla="*/ 423386 h 820"/>
                <a:gd name="T62" fmla="*/ 2645536 w 1881"/>
                <a:gd name="T63" fmla="*/ 1440180 h 820"/>
                <a:gd name="T64" fmla="*/ 2645536 w 1881"/>
                <a:gd name="T65" fmla="*/ 2466975 h 820"/>
                <a:gd name="T66" fmla="*/ 2871537 w 1881"/>
                <a:gd name="T67" fmla="*/ 2210276 h 820"/>
                <a:gd name="T68" fmla="*/ 3326862 w 1881"/>
                <a:gd name="T69" fmla="*/ 2316956 h 820"/>
                <a:gd name="T70" fmla="*/ 3772216 w 1881"/>
                <a:gd name="T71" fmla="*/ 2433638 h 820"/>
                <a:gd name="T72" fmla="*/ 3187273 w 1881"/>
                <a:gd name="T73" fmla="*/ 2396966 h 820"/>
                <a:gd name="T74" fmla="*/ 3772216 w 1881"/>
                <a:gd name="T75" fmla="*/ 2140268 h 820"/>
                <a:gd name="T76" fmla="*/ 3772216 w 1881"/>
                <a:gd name="T77" fmla="*/ 2200275 h 820"/>
                <a:gd name="T78" fmla="*/ 3998216 w 1881"/>
                <a:gd name="T79" fmla="*/ 1833563 h 820"/>
                <a:gd name="T80" fmla="*/ 4204276 w 1881"/>
                <a:gd name="T81" fmla="*/ 2003584 h 820"/>
                <a:gd name="T82" fmla="*/ 4473482 w 1881"/>
                <a:gd name="T83" fmla="*/ 1830229 h 820"/>
                <a:gd name="T84" fmla="*/ 4912189 w 1881"/>
                <a:gd name="T85" fmla="*/ 2717006 h 820"/>
                <a:gd name="T86" fmla="*/ 1784740 w 1881"/>
                <a:gd name="T87" fmla="*/ 1926908 h 820"/>
                <a:gd name="T88" fmla="*/ 1801358 w 1881"/>
                <a:gd name="T89" fmla="*/ 2717006 h 820"/>
                <a:gd name="T90" fmla="*/ 2243388 w 1881"/>
                <a:gd name="T91" fmla="*/ 2717006 h 820"/>
                <a:gd name="T92" fmla="*/ 4383747 w 1881"/>
                <a:gd name="T93" fmla="*/ 526733 h 820"/>
                <a:gd name="T94" fmla="*/ 4400364 w 1881"/>
                <a:gd name="T95" fmla="*/ 1306830 h 820"/>
                <a:gd name="T96" fmla="*/ 4736042 w 1881"/>
                <a:gd name="T97" fmla="*/ 550069 h 820"/>
                <a:gd name="T98" fmla="*/ 4752659 w 1881"/>
                <a:gd name="T99" fmla="*/ 986790 h 820"/>
                <a:gd name="T100" fmla="*/ 5480514 w 1881"/>
                <a:gd name="T101" fmla="*/ 906780 h 820"/>
                <a:gd name="T102" fmla="*/ 5337602 w 1881"/>
                <a:gd name="T103" fmla="*/ 1030129 h 820"/>
                <a:gd name="T104" fmla="*/ 5118249 w 1881"/>
                <a:gd name="T105" fmla="*/ 1323499 h 820"/>
                <a:gd name="T106" fmla="*/ 5337602 w 1881"/>
                <a:gd name="T107" fmla="*/ 730091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FBD0F4F-C48C-4E7D-9F64-E8145E3ADD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1428750 w 430"/>
                <a:gd name="T1" fmla="*/ 6671 h 346"/>
                <a:gd name="T2" fmla="*/ 348881 w 430"/>
                <a:gd name="T3" fmla="*/ 1154113 h 346"/>
                <a:gd name="T4" fmla="*/ 0 w 430"/>
                <a:gd name="T5" fmla="*/ 1154113 h 346"/>
                <a:gd name="T6" fmla="*/ 1342360 w 430"/>
                <a:gd name="T7" fmla="*/ 0 h 346"/>
                <a:gd name="T8" fmla="*/ 1428750 w 430"/>
                <a:gd name="T9" fmla="*/ 667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22">
            <a:extLst>
              <a:ext uri="{FF2B5EF4-FFF2-40B4-BE49-F238E27FC236}">
                <a16:creationId xmlns:a16="http://schemas.microsoft.com/office/drawing/2014/main" id="{651B1311-D920-4646-956E-3AD9EDF6FC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7" b="35844"/>
          <a:stretch>
            <a:fillRect/>
          </a:stretch>
        </p:blipFill>
        <p:spPr bwMode="auto">
          <a:xfrm>
            <a:off x="3238500" y="5327650"/>
            <a:ext cx="1905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9FB3D4-371E-4393-AD07-5F95ED915E7A}"/>
              </a:ext>
            </a:extLst>
          </p:cNvPr>
          <p:cNvCxnSpPr/>
          <p:nvPr userDrawn="1"/>
        </p:nvCxnSpPr>
        <p:spPr>
          <a:xfrm>
            <a:off x="2890838" y="5156200"/>
            <a:ext cx="0" cy="8572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C24C83-DE4A-489C-A29F-F1A6987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4480"/>
            <a:ext cx="7491413" cy="189299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71826"/>
            <a:ext cx="6162675" cy="131445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D853B5F-628E-4105-9244-808761EB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4D88C4-9657-4284-ABAD-7FD2B14689F2}"/>
              </a:ext>
            </a:extLst>
          </p:cNvPr>
          <p:cNvCxnSpPr>
            <a:cxnSpLocks/>
          </p:cNvCxnSpPr>
          <p:nvPr userDrawn="1"/>
        </p:nvCxnSpPr>
        <p:spPr>
          <a:xfrm>
            <a:off x="6886575" y="5602288"/>
            <a:ext cx="4800600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C81FC3-C5EB-420B-92DE-BB095ACD1848}"/>
              </a:ext>
            </a:extLst>
          </p:cNvPr>
          <p:cNvCxnSpPr>
            <a:cxnSpLocks/>
          </p:cNvCxnSpPr>
          <p:nvPr userDrawn="1"/>
        </p:nvCxnSpPr>
        <p:spPr>
          <a:xfrm>
            <a:off x="6886575" y="2549525"/>
            <a:ext cx="4800600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59B78-076C-4038-8AAD-A4403F64528B}"/>
              </a:ext>
            </a:extLst>
          </p:cNvPr>
          <p:cNvCxnSpPr>
            <a:cxnSpLocks/>
          </p:cNvCxnSpPr>
          <p:nvPr userDrawn="1"/>
        </p:nvCxnSpPr>
        <p:spPr>
          <a:xfrm>
            <a:off x="838200" y="985838"/>
            <a:ext cx="52578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50EEC9-514C-4B20-87E7-67551E55BBF2}"/>
              </a:ext>
            </a:extLst>
          </p:cNvPr>
          <p:cNvGrpSpPr/>
          <p:nvPr userDrawn="1"/>
        </p:nvGrpSpPr>
        <p:grpSpPr>
          <a:xfrm>
            <a:off x="9155948" y="6225187"/>
            <a:ext cx="810868" cy="354574"/>
            <a:chOff x="2973388" y="2055813"/>
            <a:chExt cx="6251575" cy="2733675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8A7F1D-F023-4D22-BCBF-C58B6C438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397 w 1881"/>
                <a:gd name="T1" fmla="*/ 588 h 820"/>
                <a:gd name="T2" fmla="*/ 254 w 1881"/>
                <a:gd name="T3" fmla="*/ 815 h 820"/>
                <a:gd name="T4" fmla="*/ 397 w 1881"/>
                <a:gd name="T5" fmla="*/ 549 h 820"/>
                <a:gd name="T6" fmla="*/ 462 w 1881"/>
                <a:gd name="T7" fmla="*/ 441 h 820"/>
                <a:gd name="T8" fmla="*/ 462 w 1881"/>
                <a:gd name="T9" fmla="*/ 550 h 820"/>
                <a:gd name="T10" fmla="*/ 219 w 1881"/>
                <a:gd name="T11" fmla="*/ 432 h 820"/>
                <a:gd name="T12" fmla="*/ 99 w 1881"/>
                <a:gd name="T13" fmla="*/ 820 h 820"/>
                <a:gd name="T14" fmla="*/ 176 w 1881"/>
                <a:gd name="T15" fmla="*/ 574 h 820"/>
                <a:gd name="T16" fmla="*/ 43 w 1881"/>
                <a:gd name="T17" fmla="*/ 642 h 820"/>
                <a:gd name="T18" fmla="*/ 176 w 1881"/>
                <a:gd name="T19" fmla="*/ 644 h 820"/>
                <a:gd name="T20" fmla="*/ 1070 w 1881"/>
                <a:gd name="T21" fmla="*/ 408 h 820"/>
                <a:gd name="T22" fmla="*/ 1127 w 1881"/>
                <a:gd name="T23" fmla="*/ 387 h 820"/>
                <a:gd name="T24" fmla="*/ 1208 w 1881"/>
                <a:gd name="T25" fmla="*/ 156 h 820"/>
                <a:gd name="T26" fmla="*/ 1135 w 1881"/>
                <a:gd name="T27" fmla="*/ 499 h 820"/>
                <a:gd name="T28" fmla="*/ 1135 w 1881"/>
                <a:gd name="T29" fmla="*/ 160 h 820"/>
                <a:gd name="T30" fmla="*/ 1203 w 1881"/>
                <a:gd name="T31" fmla="*/ 287 h 820"/>
                <a:gd name="T32" fmla="*/ 1002 w 1881"/>
                <a:gd name="T33" fmla="*/ 222 h 820"/>
                <a:gd name="T34" fmla="*/ 894 w 1881"/>
                <a:gd name="T35" fmla="*/ 359 h 820"/>
                <a:gd name="T36" fmla="*/ 1002 w 1881"/>
                <a:gd name="T37" fmla="*/ 309 h 820"/>
                <a:gd name="T38" fmla="*/ 959 w 1881"/>
                <a:gd name="T39" fmla="*/ 237 h 820"/>
                <a:gd name="T40" fmla="*/ 826 w 1881"/>
                <a:gd name="T41" fmla="*/ 237 h 820"/>
                <a:gd name="T42" fmla="*/ 715 w 1881"/>
                <a:gd name="T43" fmla="*/ 366 h 820"/>
                <a:gd name="T44" fmla="*/ 710 w 1881"/>
                <a:gd name="T45" fmla="*/ 260 h 820"/>
                <a:gd name="T46" fmla="*/ 590 w 1881"/>
                <a:gd name="T47" fmla="*/ 209 h 820"/>
                <a:gd name="T48" fmla="*/ 753 w 1881"/>
                <a:gd name="T49" fmla="*/ 216 h 820"/>
                <a:gd name="T50" fmla="*/ 642 w 1881"/>
                <a:gd name="T51" fmla="*/ 359 h 820"/>
                <a:gd name="T52" fmla="*/ 462 w 1881"/>
                <a:gd name="T53" fmla="*/ 102 h 820"/>
                <a:gd name="T54" fmla="*/ 542 w 1881"/>
                <a:gd name="T55" fmla="*/ 9 h 820"/>
                <a:gd name="T56" fmla="*/ 419 w 1881"/>
                <a:gd name="T57" fmla="*/ 127 h 820"/>
                <a:gd name="T58" fmla="*/ 419 w 1881"/>
                <a:gd name="T59" fmla="*/ 392 h 820"/>
                <a:gd name="T60" fmla="*/ 542 w 1881"/>
                <a:gd name="T61" fmla="*/ 127 h 820"/>
                <a:gd name="T62" fmla="*/ 796 w 1881"/>
                <a:gd name="T63" fmla="*/ 432 h 820"/>
                <a:gd name="T64" fmla="*/ 796 w 1881"/>
                <a:gd name="T65" fmla="*/ 740 h 820"/>
                <a:gd name="T66" fmla="*/ 864 w 1881"/>
                <a:gd name="T67" fmla="*/ 663 h 820"/>
                <a:gd name="T68" fmla="*/ 1001 w 1881"/>
                <a:gd name="T69" fmla="*/ 695 h 820"/>
                <a:gd name="T70" fmla="*/ 1135 w 1881"/>
                <a:gd name="T71" fmla="*/ 730 h 820"/>
                <a:gd name="T72" fmla="*/ 959 w 1881"/>
                <a:gd name="T73" fmla="*/ 719 h 820"/>
                <a:gd name="T74" fmla="*/ 1135 w 1881"/>
                <a:gd name="T75" fmla="*/ 642 h 820"/>
                <a:gd name="T76" fmla="*/ 1135 w 1881"/>
                <a:gd name="T77" fmla="*/ 660 h 820"/>
                <a:gd name="T78" fmla="*/ 1203 w 1881"/>
                <a:gd name="T79" fmla="*/ 550 h 820"/>
                <a:gd name="T80" fmla="*/ 1265 w 1881"/>
                <a:gd name="T81" fmla="*/ 601 h 820"/>
                <a:gd name="T82" fmla="*/ 1346 w 1881"/>
                <a:gd name="T83" fmla="*/ 549 h 820"/>
                <a:gd name="T84" fmla="*/ 1478 w 1881"/>
                <a:gd name="T85" fmla="*/ 815 h 820"/>
                <a:gd name="T86" fmla="*/ 537 w 1881"/>
                <a:gd name="T87" fmla="*/ 578 h 820"/>
                <a:gd name="T88" fmla="*/ 542 w 1881"/>
                <a:gd name="T89" fmla="*/ 815 h 820"/>
                <a:gd name="T90" fmla="*/ 675 w 1881"/>
                <a:gd name="T91" fmla="*/ 815 h 820"/>
                <a:gd name="T92" fmla="*/ 1319 w 1881"/>
                <a:gd name="T93" fmla="*/ 158 h 820"/>
                <a:gd name="T94" fmla="*/ 1324 w 1881"/>
                <a:gd name="T95" fmla="*/ 392 h 820"/>
                <a:gd name="T96" fmla="*/ 1425 w 1881"/>
                <a:gd name="T97" fmla="*/ 165 h 820"/>
                <a:gd name="T98" fmla="*/ 1430 w 1881"/>
                <a:gd name="T99" fmla="*/ 296 h 820"/>
                <a:gd name="T100" fmla="*/ 1649 w 1881"/>
                <a:gd name="T101" fmla="*/ 272 h 820"/>
                <a:gd name="T102" fmla="*/ 1606 w 1881"/>
                <a:gd name="T103" fmla="*/ 309 h 820"/>
                <a:gd name="T104" fmla="*/ 1540 w 1881"/>
                <a:gd name="T105" fmla="*/ 397 h 820"/>
                <a:gd name="T106" fmla="*/ 1606 w 1881"/>
                <a:gd name="T107" fmla="*/ 219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BE8AB2B-EA0A-4711-9816-664570720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430 w 430"/>
                <a:gd name="T1" fmla="*/ 2 h 346"/>
                <a:gd name="T2" fmla="*/ 105 w 430"/>
                <a:gd name="T3" fmla="*/ 346 h 346"/>
                <a:gd name="T4" fmla="*/ 0 w 430"/>
                <a:gd name="T5" fmla="*/ 346 h 346"/>
                <a:gd name="T6" fmla="*/ 404 w 430"/>
                <a:gd name="T7" fmla="*/ 0 h 346"/>
                <a:gd name="T8" fmla="*/ 430 w 430"/>
                <a:gd name="T9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5" name="Picture 23">
            <a:extLst>
              <a:ext uri="{FF2B5EF4-FFF2-40B4-BE49-F238E27FC236}">
                <a16:creationId xmlns:a16="http://schemas.microsoft.com/office/drawing/2014/main" id="{03414412-24D1-442C-9C27-7ADE45F48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6324600"/>
            <a:ext cx="9715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8AF5C-F9BC-438F-8A01-50BCEF4D624D}"/>
              </a:ext>
            </a:extLst>
          </p:cNvPr>
          <p:cNvCxnSpPr/>
          <p:nvPr userDrawn="1"/>
        </p:nvCxnSpPr>
        <p:spPr>
          <a:xfrm>
            <a:off x="10193338" y="6223000"/>
            <a:ext cx="0" cy="3587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4861560" cy="332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E503F-09E1-49E4-9604-E4EC33237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862" y="2957513"/>
            <a:ext cx="4543426" cy="321945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951CAB-4A53-4E7D-B02C-BEFB93A17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0" y="1385887"/>
            <a:ext cx="6096000" cy="4471987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EBD384-A924-47FB-B4B4-0ED3A113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6575" y="762883"/>
            <a:ext cx="4557713" cy="996950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D52F445-C268-46C7-ACEE-D5173828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6575" y="1827482"/>
            <a:ext cx="4557713" cy="55564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CBD9488-5F38-4A85-B1B0-2924D09D0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1D72A1-1390-4599-8E3B-599FB8A89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2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A357996-E9C4-4FA4-ACCE-22497FABF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219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6DD87A7-6958-4DCA-B061-B217DA0A3566}"/>
              </a:ext>
            </a:extLst>
          </p:cNvPr>
          <p:cNvGrpSpPr/>
          <p:nvPr userDrawn="1"/>
        </p:nvGrpSpPr>
        <p:grpSpPr>
          <a:xfrm>
            <a:off x="9155948" y="6225187"/>
            <a:ext cx="810868" cy="354574"/>
            <a:chOff x="2973388" y="2055813"/>
            <a:chExt cx="6251575" cy="2733675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33BA905-8389-48AD-8329-601B0D3B9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397 w 1881"/>
                <a:gd name="T1" fmla="*/ 588 h 820"/>
                <a:gd name="T2" fmla="*/ 254 w 1881"/>
                <a:gd name="T3" fmla="*/ 815 h 820"/>
                <a:gd name="T4" fmla="*/ 397 w 1881"/>
                <a:gd name="T5" fmla="*/ 549 h 820"/>
                <a:gd name="T6" fmla="*/ 462 w 1881"/>
                <a:gd name="T7" fmla="*/ 441 h 820"/>
                <a:gd name="T8" fmla="*/ 462 w 1881"/>
                <a:gd name="T9" fmla="*/ 550 h 820"/>
                <a:gd name="T10" fmla="*/ 219 w 1881"/>
                <a:gd name="T11" fmla="*/ 432 h 820"/>
                <a:gd name="T12" fmla="*/ 99 w 1881"/>
                <a:gd name="T13" fmla="*/ 820 h 820"/>
                <a:gd name="T14" fmla="*/ 176 w 1881"/>
                <a:gd name="T15" fmla="*/ 574 h 820"/>
                <a:gd name="T16" fmla="*/ 43 w 1881"/>
                <a:gd name="T17" fmla="*/ 642 h 820"/>
                <a:gd name="T18" fmla="*/ 176 w 1881"/>
                <a:gd name="T19" fmla="*/ 644 h 820"/>
                <a:gd name="T20" fmla="*/ 1070 w 1881"/>
                <a:gd name="T21" fmla="*/ 408 h 820"/>
                <a:gd name="T22" fmla="*/ 1127 w 1881"/>
                <a:gd name="T23" fmla="*/ 387 h 820"/>
                <a:gd name="T24" fmla="*/ 1208 w 1881"/>
                <a:gd name="T25" fmla="*/ 156 h 820"/>
                <a:gd name="T26" fmla="*/ 1135 w 1881"/>
                <a:gd name="T27" fmla="*/ 499 h 820"/>
                <a:gd name="T28" fmla="*/ 1135 w 1881"/>
                <a:gd name="T29" fmla="*/ 160 h 820"/>
                <a:gd name="T30" fmla="*/ 1203 w 1881"/>
                <a:gd name="T31" fmla="*/ 287 h 820"/>
                <a:gd name="T32" fmla="*/ 1002 w 1881"/>
                <a:gd name="T33" fmla="*/ 222 h 820"/>
                <a:gd name="T34" fmla="*/ 894 w 1881"/>
                <a:gd name="T35" fmla="*/ 359 h 820"/>
                <a:gd name="T36" fmla="*/ 1002 w 1881"/>
                <a:gd name="T37" fmla="*/ 309 h 820"/>
                <a:gd name="T38" fmla="*/ 959 w 1881"/>
                <a:gd name="T39" fmla="*/ 237 h 820"/>
                <a:gd name="T40" fmla="*/ 826 w 1881"/>
                <a:gd name="T41" fmla="*/ 237 h 820"/>
                <a:gd name="T42" fmla="*/ 715 w 1881"/>
                <a:gd name="T43" fmla="*/ 366 h 820"/>
                <a:gd name="T44" fmla="*/ 710 w 1881"/>
                <a:gd name="T45" fmla="*/ 260 h 820"/>
                <a:gd name="T46" fmla="*/ 590 w 1881"/>
                <a:gd name="T47" fmla="*/ 209 h 820"/>
                <a:gd name="T48" fmla="*/ 753 w 1881"/>
                <a:gd name="T49" fmla="*/ 216 h 820"/>
                <a:gd name="T50" fmla="*/ 642 w 1881"/>
                <a:gd name="T51" fmla="*/ 359 h 820"/>
                <a:gd name="T52" fmla="*/ 462 w 1881"/>
                <a:gd name="T53" fmla="*/ 102 h 820"/>
                <a:gd name="T54" fmla="*/ 542 w 1881"/>
                <a:gd name="T55" fmla="*/ 9 h 820"/>
                <a:gd name="T56" fmla="*/ 419 w 1881"/>
                <a:gd name="T57" fmla="*/ 127 h 820"/>
                <a:gd name="T58" fmla="*/ 419 w 1881"/>
                <a:gd name="T59" fmla="*/ 392 h 820"/>
                <a:gd name="T60" fmla="*/ 542 w 1881"/>
                <a:gd name="T61" fmla="*/ 127 h 820"/>
                <a:gd name="T62" fmla="*/ 796 w 1881"/>
                <a:gd name="T63" fmla="*/ 432 h 820"/>
                <a:gd name="T64" fmla="*/ 796 w 1881"/>
                <a:gd name="T65" fmla="*/ 740 h 820"/>
                <a:gd name="T66" fmla="*/ 864 w 1881"/>
                <a:gd name="T67" fmla="*/ 663 h 820"/>
                <a:gd name="T68" fmla="*/ 1001 w 1881"/>
                <a:gd name="T69" fmla="*/ 695 h 820"/>
                <a:gd name="T70" fmla="*/ 1135 w 1881"/>
                <a:gd name="T71" fmla="*/ 730 h 820"/>
                <a:gd name="T72" fmla="*/ 959 w 1881"/>
                <a:gd name="T73" fmla="*/ 719 h 820"/>
                <a:gd name="T74" fmla="*/ 1135 w 1881"/>
                <a:gd name="T75" fmla="*/ 642 h 820"/>
                <a:gd name="T76" fmla="*/ 1135 w 1881"/>
                <a:gd name="T77" fmla="*/ 660 h 820"/>
                <a:gd name="T78" fmla="*/ 1203 w 1881"/>
                <a:gd name="T79" fmla="*/ 550 h 820"/>
                <a:gd name="T80" fmla="*/ 1265 w 1881"/>
                <a:gd name="T81" fmla="*/ 601 h 820"/>
                <a:gd name="T82" fmla="*/ 1346 w 1881"/>
                <a:gd name="T83" fmla="*/ 549 h 820"/>
                <a:gd name="T84" fmla="*/ 1478 w 1881"/>
                <a:gd name="T85" fmla="*/ 815 h 820"/>
                <a:gd name="T86" fmla="*/ 537 w 1881"/>
                <a:gd name="T87" fmla="*/ 578 h 820"/>
                <a:gd name="T88" fmla="*/ 542 w 1881"/>
                <a:gd name="T89" fmla="*/ 815 h 820"/>
                <a:gd name="T90" fmla="*/ 675 w 1881"/>
                <a:gd name="T91" fmla="*/ 815 h 820"/>
                <a:gd name="T92" fmla="*/ 1319 w 1881"/>
                <a:gd name="T93" fmla="*/ 158 h 820"/>
                <a:gd name="T94" fmla="*/ 1324 w 1881"/>
                <a:gd name="T95" fmla="*/ 392 h 820"/>
                <a:gd name="T96" fmla="*/ 1425 w 1881"/>
                <a:gd name="T97" fmla="*/ 165 h 820"/>
                <a:gd name="T98" fmla="*/ 1430 w 1881"/>
                <a:gd name="T99" fmla="*/ 296 h 820"/>
                <a:gd name="T100" fmla="*/ 1649 w 1881"/>
                <a:gd name="T101" fmla="*/ 272 h 820"/>
                <a:gd name="T102" fmla="*/ 1606 w 1881"/>
                <a:gd name="T103" fmla="*/ 309 h 820"/>
                <a:gd name="T104" fmla="*/ 1540 w 1881"/>
                <a:gd name="T105" fmla="*/ 397 h 820"/>
                <a:gd name="T106" fmla="*/ 1606 w 1881"/>
                <a:gd name="T107" fmla="*/ 219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D420C27-33C1-4FE0-B9B5-ED8AFC1A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430 w 430"/>
                <a:gd name="T1" fmla="*/ 2 h 346"/>
                <a:gd name="T2" fmla="*/ 105 w 430"/>
                <a:gd name="T3" fmla="*/ 346 h 346"/>
                <a:gd name="T4" fmla="*/ 0 w 430"/>
                <a:gd name="T5" fmla="*/ 346 h 346"/>
                <a:gd name="T6" fmla="*/ 404 w 430"/>
                <a:gd name="T7" fmla="*/ 0 h 346"/>
                <a:gd name="T8" fmla="*/ 430 w 430"/>
                <a:gd name="T9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9" name="Picture 24">
            <a:extLst>
              <a:ext uri="{FF2B5EF4-FFF2-40B4-BE49-F238E27FC236}">
                <a16:creationId xmlns:a16="http://schemas.microsoft.com/office/drawing/2014/main" id="{FB3C9218-9886-4BBB-A18D-95B317745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6324600"/>
            <a:ext cx="9715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BDB63E-ED9C-409C-A655-DA2000372E35}"/>
              </a:ext>
            </a:extLst>
          </p:cNvPr>
          <p:cNvCxnSpPr/>
          <p:nvPr userDrawn="1"/>
        </p:nvCxnSpPr>
        <p:spPr>
          <a:xfrm>
            <a:off x="10193338" y="6223000"/>
            <a:ext cx="0" cy="3587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4861560" cy="332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75DA7BA1-2375-492C-BB77-089D2665E90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5CCF8E-D1B3-47E8-98DA-4C086DC8C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442B3772-956C-4D0E-A101-1EF13821C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237098" y="1341120"/>
            <a:ext cx="2194560" cy="219456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bio picture from website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A48A75-77B7-482F-9C01-61AF01A7B7DB}"/>
              </a:ext>
            </a:extLst>
          </p:cNvPr>
          <p:cNvCxnSpPr>
            <a:cxnSpLocks/>
          </p:cNvCxnSpPr>
          <p:nvPr userDrawn="1"/>
        </p:nvCxnSpPr>
        <p:spPr>
          <a:xfrm flipV="1">
            <a:off x="237097" y="4613945"/>
            <a:ext cx="2203247" cy="3467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DEB7634B-AE6A-488F-A7F9-D43E97551B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5941" y="4816122"/>
            <a:ext cx="2194561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FCC5AD9A-2882-41F8-8D5C-0B614D3DDC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7099" y="3770829"/>
            <a:ext cx="2194560" cy="44335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BD4353F3-A6EF-4E8F-91C6-B1C5B166F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7099" y="4270401"/>
            <a:ext cx="2194560" cy="226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C7240777-B33E-45A0-8A39-0092DC79BF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941" y="509173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+1 XXX </a:t>
            </a:r>
            <a:r>
              <a:rPr lang="en-US" dirty="0" err="1"/>
              <a:t>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18213C88-87FF-45BE-8E31-0725F4C6E7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5941" y="536734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first.lastname@faegredrinker.com</a:t>
            </a:r>
          </a:p>
          <a:p>
            <a:pPr lvl="0"/>
            <a:endParaRPr lang="en-US" dirty="0"/>
          </a:p>
        </p:txBody>
      </p:sp>
      <p:sp>
        <p:nvSpPr>
          <p:cNvPr id="51" name="Picture Placeholder 10">
            <a:extLst>
              <a:ext uri="{FF2B5EF4-FFF2-40B4-BE49-F238E27FC236}">
                <a16:creationId xmlns:a16="http://schemas.microsoft.com/office/drawing/2014/main" id="{930E25EF-E4C9-437C-868A-971CAFF445C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ltGray">
          <a:xfrm>
            <a:off x="2612338" y="1341120"/>
            <a:ext cx="2194560" cy="219456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bio picture from website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F2F5ABB-0861-46DF-9E4E-6A119A81854A}"/>
              </a:ext>
            </a:extLst>
          </p:cNvPr>
          <p:cNvCxnSpPr>
            <a:cxnSpLocks/>
          </p:cNvCxnSpPr>
          <p:nvPr userDrawn="1"/>
        </p:nvCxnSpPr>
        <p:spPr>
          <a:xfrm flipV="1">
            <a:off x="2612337" y="4613945"/>
            <a:ext cx="2203247" cy="3467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E1CFE673-0AAB-40BA-91F8-13DAB8CB22CC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2611181" y="4816122"/>
            <a:ext cx="2194561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D7B59DC1-ED9D-462A-BE51-13DD97ACE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12339" y="3770829"/>
            <a:ext cx="2194560" cy="44335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6020CA57-E1D7-4765-9ECB-5E87E1D84D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2339" y="4270401"/>
            <a:ext cx="2194560" cy="226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CB55D8CD-5834-4579-AA5A-E7D462EC6D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1181" y="509173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+1 XXX </a:t>
            </a:r>
            <a:r>
              <a:rPr lang="en-US" dirty="0" err="1"/>
              <a:t>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2DFA7858-E333-4771-AD0B-C27BF81B8F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181" y="536734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first.lastname@faegredrinker.com</a:t>
            </a:r>
          </a:p>
          <a:p>
            <a:pPr lvl="0"/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B18D3414-A2F0-4D9F-AD24-0A943B75214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ltGray">
          <a:xfrm>
            <a:off x="4985265" y="1341120"/>
            <a:ext cx="2194560" cy="219456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bio picture from website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23A402-2B15-4542-8098-D007D1AEDC15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5264" y="4613945"/>
            <a:ext cx="2203247" cy="3467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FDCDF021-9957-44CB-9FEC-BFBBD6EA9A53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984108" y="4816122"/>
            <a:ext cx="2194561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61" name="Text Placeholder 18">
            <a:extLst>
              <a:ext uri="{FF2B5EF4-FFF2-40B4-BE49-F238E27FC236}">
                <a16:creationId xmlns:a16="http://schemas.microsoft.com/office/drawing/2014/main" id="{99E63CEE-2D7A-4478-BBDE-57F8D80F19F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85266" y="3770829"/>
            <a:ext cx="2194560" cy="44335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62" name="Text Placeholder 18">
            <a:extLst>
              <a:ext uri="{FF2B5EF4-FFF2-40B4-BE49-F238E27FC236}">
                <a16:creationId xmlns:a16="http://schemas.microsoft.com/office/drawing/2014/main" id="{9DC64829-3756-414A-A47D-D3BE46EA22C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85266" y="4270401"/>
            <a:ext cx="2194560" cy="226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1E2D7F1B-2A20-4B55-B0DD-236DF099DA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84108" y="509173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+1 XXX </a:t>
            </a:r>
            <a:r>
              <a:rPr lang="en-US" dirty="0" err="1"/>
              <a:t>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978349E1-CC79-4142-AAD4-2211E56F8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984108" y="536734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first.lastname@faegredrinker.com</a:t>
            </a:r>
          </a:p>
          <a:p>
            <a:pPr lvl="0"/>
            <a:endParaRPr lang="en-US" dirty="0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F058BB8A-6D58-460F-8E7D-13C9297EECA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 bwMode="ltGray">
          <a:xfrm>
            <a:off x="7368035" y="1341120"/>
            <a:ext cx="2194560" cy="219456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bio picture from website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E547B4-CD3F-42E4-BE55-6F8A404F65E4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8034" y="4613945"/>
            <a:ext cx="2203247" cy="3467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3">
            <a:extLst>
              <a:ext uri="{FF2B5EF4-FFF2-40B4-BE49-F238E27FC236}">
                <a16:creationId xmlns:a16="http://schemas.microsoft.com/office/drawing/2014/main" id="{08CA421D-5D4D-4B79-904F-7813E67CB410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7366878" y="4816122"/>
            <a:ext cx="2194561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68" name="Text Placeholder 18">
            <a:extLst>
              <a:ext uri="{FF2B5EF4-FFF2-40B4-BE49-F238E27FC236}">
                <a16:creationId xmlns:a16="http://schemas.microsoft.com/office/drawing/2014/main" id="{D99F1DD5-8B9B-47AD-A8A0-6732FC7BFCD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68036" y="3770829"/>
            <a:ext cx="2194560" cy="44335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69" name="Text Placeholder 18">
            <a:extLst>
              <a:ext uri="{FF2B5EF4-FFF2-40B4-BE49-F238E27FC236}">
                <a16:creationId xmlns:a16="http://schemas.microsoft.com/office/drawing/2014/main" id="{8278B85B-D537-4CE8-B68A-6F1B4C4C5A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68036" y="4270401"/>
            <a:ext cx="2194560" cy="226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8C3FFA1F-DEF9-414D-8584-9A4FB052DC4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6878" y="509173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+1 XXX </a:t>
            </a:r>
            <a:r>
              <a:rPr lang="en-US" dirty="0" err="1"/>
              <a:t>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BB9EA2FC-68B9-4C98-860E-4775EABB1BB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6878" y="536734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first.lastname@faegredrinker.com</a:t>
            </a:r>
          </a:p>
          <a:p>
            <a:pPr lvl="0"/>
            <a:endParaRPr lang="en-US" dirty="0"/>
          </a:p>
        </p:txBody>
      </p:sp>
      <p:sp>
        <p:nvSpPr>
          <p:cNvPr id="72" name="Picture Placeholder 10">
            <a:extLst>
              <a:ext uri="{FF2B5EF4-FFF2-40B4-BE49-F238E27FC236}">
                <a16:creationId xmlns:a16="http://schemas.microsoft.com/office/drawing/2014/main" id="{3F650267-3034-48FA-83BF-655255F8D3B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 bwMode="ltGray">
          <a:xfrm>
            <a:off x="9759491" y="1341120"/>
            <a:ext cx="2194560" cy="219456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bio picture from website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7722CE-DDB1-4AE3-ABAE-A4EE09722C9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59490" y="4613945"/>
            <a:ext cx="2203247" cy="3467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3">
            <a:extLst>
              <a:ext uri="{FF2B5EF4-FFF2-40B4-BE49-F238E27FC236}">
                <a16:creationId xmlns:a16="http://schemas.microsoft.com/office/drawing/2014/main" id="{AF337510-BA1B-4A12-B543-F3F27D8BC59F}"/>
              </a:ext>
            </a:extLst>
          </p:cNvPr>
          <p:cNvSpPr>
            <a:spLocks noGrp="1"/>
          </p:cNvSpPr>
          <p:nvPr>
            <p:ph sz="half" idx="52" hasCustomPrompt="1"/>
          </p:nvPr>
        </p:nvSpPr>
        <p:spPr>
          <a:xfrm>
            <a:off x="9758334" y="4816122"/>
            <a:ext cx="2194561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75" name="Text Placeholder 18">
            <a:extLst>
              <a:ext uri="{FF2B5EF4-FFF2-40B4-BE49-F238E27FC236}">
                <a16:creationId xmlns:a16="http://schemas.microsoft.com/office/drawing/2014/main" id="{E56A752A-4800-44B0-BA8B-E602F76372E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759492" y="3770829"/>
            <a:ext cx="2194560" cy="44335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70C3DBA0-F861-4731-97B9-C3937AC0E48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9492" y="4270401"/>
            <a:ext cx="2194560" cy="226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D96A9F2-03CB-47CD-9C6D-A7B72D31AE1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8334" y="509173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+1 XXX </a:t>
            </a:r>
            <a:r>
              <a:rPr lang="en-US" dirty="0" err="1"/>
              <a:t>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559B7836-46A3-4CB7-AA0C-82125FFF519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8334" y="5367343"/>
            <a:ext cx="2194561" cy="274320"/>
          </a:xfrm>
        </p:spPr>
        <p:txBody>
          <a:bodyPr/>
          <a:lstStyle>
            <a:lvl1pPr marL="0" indent="0">
              <a:buNone/>
              <a:defRPr lang="en-US" sz="11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first.lastname@faegredrinker.com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9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A357996-E9C4-4FA4-ACCE-22497FABF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219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8C71FC-4DDA-4F33-A844-A302383B045E}"/>
              </a:ext>
            </a:extLst>
          </p:cNvPr>
          <p:cNvCxnSpPr>
            <a:cxnSpLocks/>
          </p:cNvCxnSpPr>
          <p:nvPr userDrawn="1"/>
        </p:nvCxnSpPr>
        <p:spPr>
          <a:xfrm>
            <a:off x="885825" y="4613275"/>
            <a:ext cx="2358391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DD87A7-6958-4DCA-B061-B217DA0A3566}"/>
              </a:ext>
            </a:extLst>
          </p:cNvPr>
          <p:cNvGrpSpPr/>
          <p:nvPr userDrawn="1"/>
        </p:nvGrpSpPr>
        <p:grpSpPr>
          <a:xfrm>
            <a:off x="9155948" y="6225187"/>
            <a:ext cx="810868" cy="354574"/>
            <a:chOff x="2973388" y="2055813"/>
            <a:chExt cx="6251575" cy="2733675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33BA905-8389-48AD-8329-601B0D3B9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397 w 1881"/>
                <a:gd name="T1" fmla="*/ 588 h 820"/>
                <a:gd name="T2" fmla="*/ 254 w 1881"/>
                <a:gd name="T3" fmla="*/ 815 h 820"/>
                <a:gd name="T4" fmla="*/ 397 w 1881"/>
                <a:gd name="T5" fmla="*/ 549 h 820"/>
                <a:gd name="T6" fmla="*/ 462 w 1881"/>
                <a:gd name="T7" fmla="*/ 441 h 820"/>
                <a:gd name="T8" fmla="*/ 462 w 1881"/>
                <a:gd name="T9" fmla="*/ 550 h 820"/>
                <a:gd name="T10" fmla="*/ 219 w 1881"/>
                <a:gd name="T11" fmla="*/ 432 h 820"/>
                <a:gd name="T12" fmla="*/ 99 w 1881"/>
                <a:gd name="T13" fmla="*/ 820 h 820"/>
                <a:gd name="T14" fmla="*/ 176 w 1881"/>
                <a:gd name="T15" fmla="*/ 574 h 820"/>
                <a:gd name="T16" fmla="*/ 43 w 1881"/>
                <a:gd name="T17" fmla="*/ 642 h 820"/>
                <a:gd name="T18" fmla="*/ 176 w 1881"/>
                <a:gd name="T19" fmla="*/ 644 h 820"/>
                <a:gd name="T20" fmla="*/ 1070 w 1881"/>
                <a:gd name="T21" fmla="*/ 408 h 820"/>
                <a:gd name="T22" fmla="*/ 1127 w 1881"/>
                <a:gd name="T23" fmla="*/ 387 h 820"/>
                <a:gd name="T24" fmla="*/ 1208 w 1881"/>
                <a:gd name="T25" fmla="*/ 156 h 820"/>
                <a:gd name="T26" fmla="*/ 1135 w 1881"/>
                <a:gd name="T27" fmla="*/ 499 h 820"/>
                <a:gd name="T28" fmla="*/ 1135 w 1881"/>
                <a:gd name="T29" fmla="*/ 160 h 820"/>
                <a:gd name="T30" fmla="*/ 1203 w 1881"/>
                <a:gd name="T31" fmla="*/ 287 h 820"/>
                <a:gd name="T32" fmla="*/ 1002 w 1881"/>
                <a:gd name="T33" fmla="*/ 222 h 820"/>
                <a:gd name="T34" fmla="*/ 894 w 1881"/>
                <a:gd name="T35" fmla="*/ 359 h 820"/>
                <a:gd name="T36" fmla="*/ 1002 w 1881"/>
                <a:gd name="T37" fmla="*/ 309 h 820"/>
                <a:gd name="T38" fmla="*/ 959 w 1881"/>
                <a:gd name="T39" fmla="*/ 237 h 820"/>
                <a:gd name="T40" fmla="*/ 826 w 1881"/>
                <a:gd name="T41" fmla="*/ 237 h 820"/>
                <a:gd name="T42" fmla="*/ 715 w 1881"/>
                <a:gd name="T43" fmla="*/ 366 h 820"/>
                <a:gd name="T44" fmla="*/ 710 w 1881"/>
                <a:gd name="T45" fmla="*/ 260 h 820"/>
                <a:gd name="T46" fmla="*/ 590 w 1881"/>
                <a:gd name="T47" fmla="*/ 209 h 820"/>
                <a:gd name="T48" fmla="*/ 753 w 1881"/>
                <a:gd name="T49" fmla="*/ 216 h 820"/>
                <a:gd name="T50" fmla="*/ 642 w 1881"/>
                <a:gd name="T51" fmla="*/ 359 h 820"/>
                <a:gd name="T52" fmla="*/ 462 w 1881"/>
                <a:gd name="T53" fmla="*/ 102 h 820"/>
                <a:gd name="T54" fmla="*/ 542 w 1881"/>
                <a:gd name="T55" fmla="*/ 9 h 820"/>
                <a:gd name="T56" fmla="*/ 419 w 1881"/>
                <a:gd name="T57" fmla="*/ 127 h 820"/>
                <a:gd name="T58" fmla="*/ 419 w 1881"/>
                <a:gd name="T59" fmla="*/ 392 h 820"/>
                <a:gd name="T60" fmla="*/ 542 w 1881"/>
                <a:gd name="T61" fmla="*/ 127 h 820"/>
                <a:gd name="T62" fmla="*/ 796 w 1881"/>
                <a:gd name="T63" fmla="*/ 432 h 820"/>
                <a:gd name="T64" fmla="*/ 796 w 1881"/>
                <a:gd name="T65" fmla="*/ 740 h 820"/>
                <a:gd name="T66" fmla="*/ 864 w 1881"/>
                <a:gd name="T67" fmla="*/ 663 h 820"/>
                <a:gd name="T68" fmla="*/ 1001 w 1881"/>
                <a:gd name="T69" fmla="*/ 695 h 820"/>
                <a:gd name="T70" fmla="*/ 1135 w 1881"/>
                <a:gd name="T71" fmla="*/ 730 h 820"/>
                <a:gd name="T72" fmla="*/ 959 w 1881"/>
                <a:gd name="T73" fmla="*/ 719 h 820"/>
                <a:gd name="T74" fmla="*/ 1135 w 1881"/>
                <a:gd name="T75" fmla="*/ 642 h 820"/>
                <a:gd name="T76" fmla="*/ 1135 w 1881"/>
                <a:gd name="T77" fmla="*/ 660 h 820"/>
                <a:gd name="T78" fmla="*/ 1203 w 1881"/>
                <a:gd name="T79" fmla="*/ 550 h 820"/>
                <a:gd name="T80" fmla="*/ 1265 w 1881"/>
                <a:gd name="T81" fmla="*/ 601 h 820"/>
                <a:gd name="T82" fmla="*/ 1346 w 1881"/>
                <a:gd name="T83" fmla="*/ 549 h 820"/>
                <a:gd name="T84" fmla="*/ 1478 w 1881"/>
                <a:gd name="T85" fmla="*/ 815 h 820"/>
                <a:gd name="T86" fmla="*/ 537 w 1881"/>
                <a:gd name="T87" fmla="*/ 578 h 820"/>
                <a:gd name="T88" fmla="*/ 542 w 1881"/>
                <a:gd name="T89" fmla="*/ 815 h 820"/>
                <a:gd name="T90" fmla="*/ 675 w 1881"/>
                <a:gd name="T91" fmla="*/ 815 h 820"/>
                <a:gd name="T92" fmla="*/ 1319 w 1881"/>
                <a:gd name="T93" fmla="*/ 158 h 820"/>
                <a:gd name="T94" fmla="*/ 1324 w 1881"/>
                <a:gd name="T95" fmla="*/ 392 h 820"/>
                <a:gd name="T96" fmla="*/ 1425 w 1881"/>
                <a:gd name="T97" fmla="*/ 165 h 820"/>
                <a:gd name="T98" fmla="*/ 1430 w 1881"/>
                <a:gd name="T99" fmla="*/ 296 h 820"/>
                <a:gd name="T100" fmla="*/ 1649 w 1881"/>
                <a:gd name="T101" fmla="*/ 272 h 820"/>
                <a:gd name="T102" fmla="*/ 1606 w 1881"/>
                <a:gd name="T103" fmla="*/ 309 h 820"/>
                <a:gd name="T104" fmla="*/ 1540 w 1881"/>
                <a:gd name="T105" fmla="*/ 397 h 820"/>
                <a:gd name="T106" fmla="*/ 1606 w 1881"/>
                <a:gd name="T107" fmla="*/ 219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D420C27-33C1-4FE0-B9B5-ED8AFC1A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430 w 430"/>
                <a:gd name="T1" fmla="*/ 2 h 346"/>
                <a:gd name="T2" fmla="*/ 105 w 430"/>
                <a:gd name="T3" fmla="*/ 346 h 346"/>
                <a:gd name="T4" fmla="*/ 0 w 430"/>
                <a:gd name="T5" fmla="*/ 346 h 346"/>
                <a:gd name="T6" fmla="*/ 404 w 430"/>
                <a:gd name="T7" fmla="*/ 0 h 346"/>
                <a:gd name="T8" fmla="*/ 430 w 430"/>
                <a:gd name="T9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9" name="Picture 24">
            <a:extLst>
              <a:ext uri="{FF2B5EF4-FFF2-40B4-BE49-F238E27FC236}">
                <a16:creationId xmlns:a16="http://schemas.microsoft.com/office/drawing/2014/main" id="{FB3C9218-9886-4BBB-A18D-95B317745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6324600"/>
            <a:ext cx="9715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BDB63E-ED9C-409C-A655-DA2000372E35}"/>
              </a:ext>
            </a:extLst>
          </p:cNvPr>
          <p:cNvCxnSpPr/>
          <p:nvPr userDrawn="1"/>
        </p:nvCxnSpPr>
        <p:spPr>
          <a:xfrm>
            <a:off x="10193338" y="6223000"/>
            <a:ext cx="0" cy="3587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4861560" cy="332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951CAB-4A53-4E7D-B02C-BEFB93A17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866776" y="1279556"/>
            <a:ext cx="2377440" cy="237744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2BDC0CCE-675B-4BA9-8E3A-25639697D6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ltGray">
          <a:xfrm>
            <a:off x="3521393" y="1279556"/>
            <a:ext cx="2377440" cy="237744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C15013-05D2-4657-9E04-EF4FEB4E5E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6176010" y="1279556"/>
            <a:ext cx="2377440" cy="237744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A50EF6EC-D428-4710-8D14-31D5F769F7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ltGray">
          <a:xfrm>
            <a:off x="8830628" y="1279556"/>
            <a:ext cx="2377440" cy="237744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409" y="4801291"/>
            <a:ext cx="2376807" cy="9558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1C5B0EE-EDCC-4B30-8742-4F4265E7E2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7410" y="3767255"/>
            <a:ext cx="2376806" cy="44335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4F45795D-0751-44B3-9F59-E0DECC38D8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777" y="4266827"/>
            <a:ext cx="2377439" cy="22672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75DA7BA1-2375-492C-BB77-089D2665E90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5CCF8E-D1B3-47E8-98DA-4C086DC8C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712261-7053-4962-913A-585BA3BFC6DF}"/>
              </a:ext>
            </a:extLst>
          </p:cNvPr>
          <p:cNvCxnSpPr>
            <a:cxnSpLocks/>
          </p:cNvCxnSpPr>
          <p:nvPr userDrawn="1"/>
        </p:nvCxnSpPr>
        <p:spPr>
          <a:xfrm>
            <a:off x="3539808" y="4613275"/>
            <a:ext cx="2358391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020F65B1-A1CA-46C4-892A-6F0511323CEB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3521392" y="4801291"/>
            <a:ext cx="2376807" cy="9558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C21F37DC-7BF0-446E-B56F-9CAD765AB32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21393" y="3767255"/>
            <a:ext cx="2376806" cy="44335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BC3A6C89-AE7B-40DD-8E9A-8B395813420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20760" y="4266827"/>
            <a:ext cx="2377439" cy="22672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066108-E7AE-453A-BA41-70EC8B465F48}"/>
              </a:ext>
            </a:extLst>
          </p:cNvPr>
          <p:cNvCxnSpPr>
            <a:cxnSpLocks/>
          </p:cNvCxnSpPr>
          <p:nvPr userDrawn="1"/>
        </p:nvCxnSpPr>
        <p:spPr>
          <a:xfrm>
            <a:off x="6195059" y="4613275"/>
            <a:ext cx="2358391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03EC87DE-4CE8-466D-8BCA-C19C58044ECA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6176643" y="4801291"/>
            <a:ext cx="2376807" cy="9558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3F628835-4D39-4642-A225-343B7E9454E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76644" y="3767255"/>
            <a:ext cx="2376806" cy="44335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6C5B5B17-7328-4D79-BE5F-05B643D079E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6011" y="4266827"/>
            <a:ext cx="2377439" cy="22672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B772C5-16A0-4E2B-836A-C656282C8B6E}"/>
              </a:ext>
            </a:extLst>
          </p:cNvPr>
          <p:cNvCxnSpPr>
            <a:cxnSpLocks/>
          </p:cNvCxnSpPr>
          <p:nvPr userDrawn="1"/>
        </p:nvCxnSpPr>
        <p:spPr>
          <a:xfrm>
            <a:off x="8849677" y="4613275"/>
            <a:ext cx="2358391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9CB865D8-805D-4BD3-81A9-0DAF28978D62}"/>
              </a:ext>
            </a:extLst>
          </p:cNvPr>
          <p:cNvSpPr>
            <a:spLocks noGrp="1"/>
          </p:cNvSpPr>
          <p:nvPr>
            <p:ph sz="half" idx="37"/>
          </p:nvPr>
        </p:nvSpPr>
        <p:spPr>
          <a:xfrm>
            <a:off x="8831261" y="4801291"/>
            <a:ext cx="2376807" cy="9558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171450" indent="-171450">
              <a:lnSpc>
                <a:spcPct val="100000"/>
              </a:lnSpc>
              <a:defRPr sz="1100">
                <a:solidFill>
                  <a:schemeClr val="bg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53A46F63-674A-4C87-870E-446FA61FE7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31262" y="3767255"/>
            <a:ext cx="2376806" cy="44335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83CE7719-44AD-4C2F-903E-FBEE36BE1CD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830629" y="4266827"/>
            <a:ext cx="2377439" cy="22672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04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46165-7B56-499C-873A-CDE35EE2254B}"/>
              </a:ext>
            </a:extLst>
          </p:cNvPr>
          <p:cNvCxnSpPr>
            <a:cxnSpLocks/>
          </p:cNvCxnSpPr>
          <p:nvPr userDrawn="1"/>
        </p:nvCxnSpPr>
        <p:spPr>
          <a:xfrm>
            <a:off x="3155950" y="2047875"/>
            <a:ext cx="2470150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F43FB1-7447-4EE4-AA30-BB4877EEC72E}"/>
              </a:ext>
            </a:extLst>
          </p:cNvPr>
          <p:cNvCxnSpPr>
            <a:cxnSpLocks/>
          </p:cNvCxnSpPr>
          <p:nvPr userDrawn="1"/>
        </p:nvCxnSpPr>
        <p:spPr>
          <a:xfrm>
            <a:off x="3155950" y="3890963"/>
            <a:ext cx="2470150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AE8295-9A63-4444-ABFF-6A00BECAEA77}"/>
              </a:ext>
            </a:extLst>
          </p:cNvPr>
          <p:cNvCxnSpPr>
            <a:cxnSpLocks/>
          </p:cNvCxnSpPr>
          <p:nvPr userDrawn="1"/>
        </p:nvCxnSpPr>
        <p:spPr>
          <a:xfrm>
            <a:off x="8385175" y="2047875"/>
            <a:ext cx="2470150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46A183-DC6C-42DC-93BE-0B5C9C404E16}"/>
              </a:ext>
            </a:extLst>
          </p:cNvPr>
          <p:cNvCxnSpPr>
            <a:cxnSpLocks/>
          </p:cNvCxnSpPr>
          <p:nvPr userDrawn="1"/>
        </p:nvCxnSpPr>
        <p:spPr>
          <a:xfrm>
            <a:off x="8385175" y="3890963"/>
            <a:ext cx="2470150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4861560" cy="332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951CAB-4A53-4E7D-B02C-BEFB93A17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66777" y="1385888"/>
            <a:ext cx="2047874" cy="141446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6585" y="2177317"/>
            <a:ext cx="2418719" cy="623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171450" indent="-171450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56585" y="1742026"/>
            <a:ext cx="2470199" cy="19389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56585" y="1432512"/>
            <a:ext cx="2470199" cy="27699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D137B9B8-159E-4F1E-97E7-EDE014DB85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866777" y="3228868"/>
            <a:ext cx="2047874" cy="141446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1C5A5814-D547-4057-A774-B8E9302B7405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156585" y="4020297"/>
            <a:ext cx="2418719" cy="623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171450" indent="-171450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9992308A-1C7C-448C-AE03-6292B7A991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6585" y="3585006"/>
            <a:ext cx="2470199" cy="19389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4275BD14-80E7-4542-ABE4-9C3E8E8487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6585" y="3275492"/>
            <a:ext cx="2470199" cy="27699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Picture Placeholder 10">
            <a:extLst>
              <a:ext uri="{FF2B5EF4-FFF2-40B4-BE49-F238E27FC236}">
                <a16:creationId xmlns:a16="http://schemas.microsoft.com/office/drawing/2014/main" id="{6E7475BE-4E1E-499C-AD03-8FED988A04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 bwMode="gray">
          <a:xfrm>
            <a:off x="6096000" y="1385888"/>
            <a:ext cx="2047874" cy="141446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A9B1EE22-0ED9-4960-8930-08F93D25DF8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8385808" y="2177317"/>
            <a:ext cx="2418719" cy="623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171450" indent="-171450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18">
            <a:extLst>
              <a:ext uri="{FF2B5EF4-FFF2-40B4-BE49-F238E27FC236}">
                <a16:creationId xmlns:a16="http://schemas.microsoft.com/office/drawing/2014/main" id="{10CC3D83-4B82-40EC-91DB-E42E73D2C43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5808" y="1742026"/>
            <a:ext cx="2470199" cy="19389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06C8BC47-F620-43B2-B349-E106731E9E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5808" y="1432512"/>
            <a:ext cx="2470199" cy="27699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1AE5CC7-34AE-4E2B-A9C8-B510675FE30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 bwMode="gray">
          <a:xfrm>
            <a:off x="6096000" y="3228868"/>
            <a:ext cx="2047874" cy="141446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9FFB3096-E31C-418D-B17C-1A0AC47548D7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8385808" y="4020297"/>
            <a:ext cx="2418719" cy="623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171450" indent="-171450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A2FDA8E8-4BB3-4AA3-8BA7-2BBFE4FFC1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385808" y="3585006"/>
            <a:ext cx="2470199" cy="19389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1997B230-8E72-439C-86E2-9D02B9B1FA2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85808" y="3275492"/>
            <a:ext cx="2470199" cy="27699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5AC95F99-6B8B-4E09-85CB-840A9DAE661C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595313" y="7585075"/>
            <a:ext cx="2743200" cy="139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0DBA736-E4D9-4499-9274-253BA699761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0F1194-BCDA-4A32-8E3B-7591D4484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1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A9ED-E447-4F2A-985E-520B4276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09723"/>
            <a:ext cx="5157787" cy="66199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24873-FA91-4C51-B9CE-22307CE2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6013"/>
            <a:ext cx="5157787" cy="3803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98703-017E-48A6-84FA-8196FA9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9723"/>
            <a:ext cx="5183188" cy="66199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819E5-10FD-4B6D-A4FC-B3CC2FB4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6013"/>
            <a:ext cx="5183188" cy="3803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651B32E-D508-437B-A337-C0CBBBC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10515600" cy="3323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925C6-92A2-4BF6-B591-AB58D0E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5313" y="7585075"/>
            <a:ext cx="2743200" cy="139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E59077-D8DE-4BCC-AC45-E30671DA7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9E1509-CD72-4B07-B267-8C7D728C9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ee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24873-FA91-4C51-B9CE-22307CE2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00200"/>
            <a:ext cx="5157787" cy="4589463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819E5-10FD-4B6D-A4FC-B3CC2FB4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00200"/>
            <a:ext cx="5183188" cy="4589463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651B32E-D508-437B-A337-C0CBBBC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10515600" cy="3323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3D9AFC-EFD1-4C95-922C-E20BDEB68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56E1DC-48FB-4886-95D3-A13F117DB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3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57EA-7CEE-476A-B3F7-CC053B64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1177CD-E300-4654-A44A-2CBB45FFD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45834C-F34C-481A-AF29-7CF91F82D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5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CD7A4AEF-BCD1-4912-B4AC-D1DFF67C82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67800" y="6224588"/>
            <a:ext cx="811213" cy="354012"/>
            <a:chOff x="2973388" y="2055813"/>
            <a:chExt cx="6251575" cy="2733675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56EDC2B3-41AE-48EB-BB81-846B50B8E8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1319445 w 1881"/>
                <a:gd name="T1" fmla="*/ 1960245 h 820"/>
                <a:gd name="T2" fmla="*/ 844179 w 1881"/>
                <a:gd name="T3" fmla="*/ 2717006 h 820"/>
                <a:gd name="T4" fmla="*/ 1319445 w 1881"/>
                <a:gd name="T5" fmla="*/ 1830229 h 820"/>
                <a:gd name="T6" fmla="*/ 1535475 w 1881"/>
                <a:gd name="T7" fmla="*/ 1470184 h 820"/>
                <a:gd name="T8" fmla="*/ 1535475 w 1881"/>
                <a:gd name="T9" fmla="*/ 1833563 h 820"/>
                <a:gd name="T10" fmla="*/ 727855 w 1881"/>
                <a:gd name="T11" fmla="*/ 1440180 h 820"/>
                <a:gd name="T12" fmla="*/ 329030 w 1881"/>
                <a:gd name="T13" fmla="*/ 2733675 h 820"/>
                <a:gd name="T14" fmla="*/ 584943 w 1881"/>
                <a:gd name="T15" fmla="*/ 1913573 h 820"/>
                <a:gd name="T16" fmla="*/ 142912 w 1881"/>
                <a:gd name="T17" fmla="*/ 2140268 h 820"/>
                <a:gd name="T18" fmla="*/ 584943 w 1881"/>
                <a:gd name="T19" fmla="*/ 2146935 h 820"/>
                <a:gd name="T20" fmla="*/ 3556186 w 1881"/>
                <a:gd name="T21" fmla="*/ 1360170 h 820"/>
                <a:gd name="T22" fmla="*/ 3745627 w 1881"/>
                <a:gd name="T23" fmla="*/ 1290161 h 820"/>
                <a:gd name="T24" fmla="*/ 4014834 w 1881"/>
                <a:gd name="T25" fmla="*/ 520065 h 820"/>
                <a:gd name="T26" fmla="*/ 3772216 w 1881"/>
                <a:gd name="T27" fmla="*/ 1663541 h 820"/>
                <a:gd name="T28" fmla="*/ 3772216 w 1881"/>
                <a:gd name="T29" fmla="*/ 533400 h 820"/>
                <a:gd name="T30" fmla="*/ 3998216 w 1881"/>
                <a:gd name="T31" fmla="*/ 956786 h 820"/>
                <a:gd name="T32" fmla="*/ 3330185 w 1881"/>
                <a:gd name="T33" fmla="*/ 740093 h 820"/>
                <a:gd name="T34" fmla="*/ 2971243 w 1881"/>
                <a:gd name="T35" fmla="*/ 1196816 h 820"/>
                <a:gd name="T36" fmla="*/ 3330185 w 1881"/>
                <a:gd name="T37" fmla="*/ 1030129 h 820"/>
                <a:gd name="T38" fmla="*/ 3187273 w 1881"/>
                <a:gd name="T39" fmla="*/ 790099 h 820"/>
                <a:gd name="T40" fmla="*/ 2745242 w 1881"/>
                <a:gd name="T41" fmla="*/ 790099 h 820"/>
                <a:gd name="T42" fmla="*/ 2376330 w 1881"/>
                <a:gd name="T43" fmla="*/ 1220153 h 820"/>
                <a:gd name="T44" fmla="*/ 2359712 w 1881"/>
                <a:gd name="T45" fmla="*/ 866775 h 820"/>
                <a:gd name="T46" fmla="*/ 1960887 w 1881"/>
                <a:gd name="T47" fmla="*/ 696754 h 820"/>
                <a:gd name="T48" fmla="*/ 2502624 w 1881"/>
                <a:gd name="T49" fmla="*/ 720090 h 820"/>
                <a:gd name="T50" fmla="*/ 2133711 w 1881"/>
                <a:gd name="T51" fmla="*/ 1196816 h 820"/>
                <a:gd name="T52" fmla="*/ 1535475 w 1881"/>
                <a:gd name="T53" fmla="*/ 340043 h 820"/>
                <a:gd name="T54" fmla="*/ 1801358 w 1881"/>
                <a:gd name="T55" fmla="*/ 30004 h 820"/>
                <a:gd name="T56" fmla="*/ 1392562 w 1881"/>
                <a:gd name="T57" fmla="*/ 423386 h 820"/>
                <a:gd name="T58" fmla="*/ 1392562 w 1881"/>
                <a:gd name="T59" fmla="*/ 1306830 h 820"/>
                <a:gd name="T60" fmla="*/ 1801358 w 1881"/>
                <a:gd name="T61" fmla="*/ 423386 h 820"/>
                <a:gd name="T62" fmla="*/ 2645536 w 1881"/>
                <a:gd name="T63" fmla="*/ 1440180 h 820"/>
                <a:gd name="T64" fmla="*/ 2645536 w 1881"/>
                <a:gd name="T65" fmla="*/ 2466975 h 820"/>
                <a:gd name="T66" fmla="*/ 2871537 w 1881"/>
                <a:gd name="T67" fmla="*/ 2210276 h 820"/>
                <a:gd name="T68" fmla="*/ 3326862 w 1881"/>
                <a:gd name="T69" fmla="*/ 2316956 h 820"/>
                <a:gd name="T70" fmla="*/ 3772216 w 1881"/>
                <a:gd name="T71" fmla="*/ 2433638 h 820"/>
                <a:gd name="T72" fmla="*/ 3187273 w 1881"/>
                <a:gd name="T73" fmla="*/ 2396966 h 820"/>
                <a:gd name="T74" fmla="*/ 3772216 w 1881"/>
                <a:gd name="T75" fmla="*/ 2140268 h 820"/>
                <a:gd name="T76" fmla="*/ 3772216 w 1881"/>
                <a:gd name="T77" fmla="*/ 2200275 h 820"/>
                <a:gd name="T78" fmla="*/ 3998216 w 1881"/>
                <a:gd name="T79" fmla="*/ 1833563 h 820"/>
                <a:gd name="T80" fmla="*/ 4204276 w 1881"/>
                <a:gd name="T81" fmla="*/ 2003584 h 820"/>
                <a:gd name="T82" fmla="*/ 4473482 w 1881"/>
                <a:gd name="T83" fmla="*/ 1830229 h 820"/>
                <a:gd name="T84" fmla="*/ 4912189 w 1881"/>
                <a:gd name="T85" fmla="*/ 2717006 h 820"/>
                <a:gd name="T86" fmla="*/ 1784740 w 1881"/>
                <a:gd name="T87" fmla="*/ 1926908 h 820"/>
                <a:gd name="T88" fmla="*/ 1801358 w 1881"/>
                <a:gd name="T89" fmla="*/ 2717006 h 820"/>
                <a:gd name="T90" fmla="*/ 2243388 w 1881"/>
                <a:gd name="T91" fmla="*/ 2717006 h 820"/>
                <a:gd name="T92" fmla="*/ 4383747 w 1881"/>
                <a:gd name="T93" fmla="*/ 526733 h 820"/>
                <a:gd name="T94" fmla="*/ 4400364 w 1881"/>
                <a:gd name="T95" fmla="*/ 1306830 h 820"/>
                <a:gd name="T96" fmla="*/ 4736042 w 1881"/>
                <a:gd name="T97" fmla="*/ 550069 h 820"/>
                <a:gd name="T98" fmla="*/ 4752659 w 1881"/>
                <a:gd name="T99" fmla="*/ 986790 h 820"/>
                <a:gd name="T100" fmla="*/ 5480514 w 1881"/>
                <a:gd name="T101" fmla="*/ 906780 h 820"/>
                <a:gd name="T102" fmla="*/ 5337602 w 1881"/>
                <a:gd name="T103" fmla="*/ 1030129 h 820"/>
                <a:gd name="T104" fmla="*/ 5118249 w 1881"/>
                <a:gd name="T105" fmla="*/ 1323499 h 820"/>
                <a:gd name="T106" fmla="*/ 5337602 w 1881"/>
                <a:gd name="T107" fmla="*/ 730091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04199A1-9B45-48CF-87CA-B54F69A5F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1428750 w 430"/>
                <a:gd name="T1" fmla="*/ 6671 h 346"/>
                <a:gd name="T2" fmla="*/ 348881 w 430"/>
                <a:gd name="T3" fmla="*/ 1154113 h 346"/>
                <a:gd name="T4" fmla="*/ 0 w 430"/>
                <a:gd name="T5" fmla="*/ 1154113 h 346"/>
                <a:gd name="T6" fmla="*/ 1342360 w 430"/>
                <a:gd name="T7" fmla="*/ 0 h 346"/>
                <a:gd name="T8" fmla="*/ 1428750 w 430"/>
                <a:gd name="T9" fmla="*/ 667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19">
            <a:extLst>
              <a:ext uri="{FF2B5EF4-FFF2-40B4-BE49-F238E27FC236}">
                <a16:creationId xmlns:a16="http://schemas.microsoft.com/office/drawing/2014/main" id="{F1460984-6EA0-4116-AFBE-6718E9AD5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7" b="35844"/>
          <a:stretch>
            <a:fillRect/>
          </a:stretch>
        </p:blipFill>
        <p:spPr bwMode="auto">
          <a:xfrm>
            <a:off x="10320338" y="6262688"/>
            <a:ext cx="10525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EFB2C1-51C9-4CD1-AECB-1D120C6E15E3}"/>
              </a:ext>
            </a:extLst>
          </p:cNvPr>
          <p:cNvCxnSpPr/>
          <p:nvPr userDrawn="1"/>
        </p:nvCxnSpPr>
        <p:spPr>
          <a:xfrm>
            <a:off x="10086975" y="6230938"/>
            <a:ext cx="0" cy="3571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452550-3999-4D71-A0E5-45B9A7219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558257-2239-4FA2-B526-CF5CC88A4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2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8093F8-92D5-4182-B6BD-A7390EA88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471738" y="1390650"/>
            <a:ext cx="9720262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41141A-A3DD-4128-944A-9703F144DC7D}"/>
              </a:ext>
            </a:extLst>
          </p:cNvPr>
          <p:cNvCxnSpPr>
            <a:cxnSpLocks/>
          </p:cNvCxnSpPr>
          <p:nvPr userDrawn="1"/>
        </p:nvCxnSpPr>
        <p:spPr>
          <a:xfrm>
            <a:off x="838200" y="2890838"/>
            <a:ext cx="584676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8">
            <a:extLst>
              <a:ext uri="{FF2B5EF4-FFF2-40B4-BE49-F238E27FC236}">
                <a16:creationId xmlns:a16="http://schemas.microsoft.com/office/drawing/2014/main" id="{C7EA3047-DD81-4839-A626-DEF7709E91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5825" y="5164138"/>
            <a:ext cx="1682750" cy="735012"/>
            <a:chOff x="2973388" y="2055813"/>
            <a:chExt cx="6251575" cy="273367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5662D26-37CC-4222-99D4-BEFE22821F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1319445 w 1881"/>
                <a:gd name="T1" fmla="*/ 1960245 h 820"/>
                <a:gd name="T2" fmla="*/ 844179 w 1881"/>
                <a:gd name="T3" fmla="*/ 2717006 h 820"/>
                <a:gd name="T4" fmla="*/ 1319445 w 1881"/>
                <a:gd name="T5" fmla="*/ 1830229 h 820"/>
                <a:gd name="T6" fmla="*/ 1535475 w 1881"/>
                <a:gd name="T7" fmla="*/ 1470184 h 820"/>
                <a:gd name="T8" fmla="*/ 1535475 w 1881"/>
                <a:gd name="T9" fmla="*/ 1833563 h 820"/>
                <a:gd name="T10" fmla="*/ 727855 w 1881"/>
                <a:gd name="T11" fmla="*/ 1440180 h 820"/>
                <a:gd name="T12" fmla="*/ 329030 w 1881"/>
                <a:gd name="T13" fmla="*/ 2733675 h 820"/>
                <a:gd name="T14" fmla="*/ 584943 w 1881"/>
                <a:gd name="T15" fmla="*/ 1913573 h 820"/>
                <a:gd name="T16" fmla="*/ 142912 w 1881"/>
                <a:gd name="T17" fmla="*/ 2140268 h 820"/>
                <a:gd name="T18" fmla="*/ 584943 w 1881"/>
                <a:gd name="T19" fmla="*/ 2146935 h 820"/>
                <a:gd name="T20" fmla="*/ 3556186 w 1881"/>
                <a:gd name="T21" fmla="*/ 1360170 h 820"/>
                <a:gd name="T22" fmla="*/ 3745627 w 1881"/>
                <a:gd name="T23" fmla="*/ 1290161 h 820"/>
                <a:gd name="T24" fmla="*/ 4014834 w 1881"/>
                <a:gd name="T25" fmla="*/ 520065 h 820"/>
                <a:gd name="T26" fmla="*/ 3772216 w 1881"/>
                <a:gd name="T27" fmla="*/ 1663541 h 820"/>
                <a:gd name="T28" fmla="*/ 3772216 w 1881"/>
                <a:gd name="T29" fmla="*/ 533400 h 820"/>
                <a:gd name="T30" fmla="*/ 3998216 w 1881"/>
                <a:gd name="T31" fmla="*/ 956786 h 820"/>
                <a:gd name="T32" fmla="*/ 3330185 w 1881"/>
                <a:gd name="T33" fmla="*/ 740093 h 820"/>
                <a:gd name="T34" fmla="*/ 2971243 w 1881"/>
                <a:gd name="T35" fmla="*/ 1196816 h 820"/>
                <a:gd name="T36" fmla="*/ 3330185 w 1881"/>
                <a:gd name="T37" fmla="*/ 1030129 h 820"/>
                <a:gd name="T38" fmla="*/ 3187273 w 1881"/>
                <a:gd name="T39" fmla="*/ 790099 h 820"/>
                <a:gd name="T40" fmla="*/ 2745242 w 1881"/>
                <a:gd name="T41" fmla="*/ 790099 h 820"/>
                <a:gd name="T42" fmla="*/ 2376330 w 1881"/>
                <a:gd name="T43" fmla="*/ 1220153 h 820"/>
                <a:gd name="T44" fmla="*/ 2359712 w 1881"/>
                <a:gd name="T45" fmla="*/ 866775 h 820"/>
                <a:gd name="T46" fmla="*/ 1960887 w 1881"/>
                <a:gd name="T47" fmla="*/ 696754 h 820"/>
                <a:gd name="T48" fmla="*/ 2502624 w 1881"/>
                <a:gd name="T49" fmla="*/ 720090 h 820"/>
                <a:gd name="T50" fmla="*/ 2133711 w 1881"/>
                <a:gd name="T51" fmla="*/ 1196816 h 820"/>
                <a:gd name="T52" fmla="*/ 1535475 w 1881"/>
                <a:gd name="T53" fmla="*/ 340043 h 820"/>
                <a:gd name="T54" fmla="*/ 1801358 w 1881"/>
                <a:gd name="T55" fmla="*/ 30004 h 820"/>
                <a:gd name="T56" fmla="*/ 1392562 w 1881"/>
                <a:gd name="T57" fmla="*/ 423386 h 820"/>
                <a:gd name="T58" fmla="*/ 1392562 w 1881"/>
                <a:gd name="T59" fmla="*/ 1306830 h 820"/>
                <a:gd name="T60" fmla="*/ 1801358 w 1881"/>
                <a:gd name="T61" fmla="*/ 423386 h 820"/>
                <a:gd name="T62" fmla="*/ 2645536 w 1881"/>
                <a:gd name="T63" fmla="*/ 1440180 h 820"/>
                <a:gd name="T64" fmla="*/ 2645536 w 1881"/>
                <a:gd name="T65" fmla="*/ 2466975 h 820"/>
                <a:gd name="T66" fmla="*/ 2871537 w 1881"/>
                <a:gd name="T67" fmla="*/ 2210276 h 820"/>
                <a:gd name="T68" fmla="*/ 3326862 w 1881"/>
                <a:gd name="T69" fmla="*/ 2316956 h 820"/>
                <a:gd name="T70" fmla="*/ 3772216 w 1881"/>
                <a:gd name="T71" fmla="*/ 2433638 h 820"/>
                <a:gd name="T72" fmla="*/ 3187273 w 1881"/>
                <a:gd name="T73" fmla="*/ 2396966 h 820"/>
                <a:gd name="T74" fmla="*/ 3772216 w 1881"/>
                <a:gd name="T75" fmla="*/ 2140268 h 820"/>
                <a:gd name="T76" fmla="*/ 3772216 w 1881"/>
                <a:gd name="T77" fmla="*/ 2200275 h 820"/>
                <a:gd name="T78" fmla="*/ 3998216 w 1881"/>
                <a:gd name="T79" fmla="*/ 1833563 h 820"/>
                <a:gd name="T80" fmla="*/ 4204276 w 1881"/>
                <a:gd name="T81" fmla="*/ 2003584 h 820"/>
                <a:gd name="T82" fmla="*/ 4473482 w 1881"/>
                <a:gd name="T83" fmla="*/ 1830229 h 820"/>
                <a:gd name="T84" fmla="*/ 4912189 w 1881"/>
                <a:gd name="T85" fmla="*/ 2717006 h 820"/>
                <a:gd name="T86" fmla="*/ 1784740 w 1881"/>
                <a:gd name="T87" fmla="*/ 1926908 h 820"/>
                <a:gd name="T88" fmla="*/ 1801358 w 1881"/>
                <a:gd name="T89" fmla="*/ 2717006 h 820"/>
                <a:gd name="T90" fmla="*/ 2243388 w 1881"/>
                <a:gd name="T91" fmla="*/ 2717006 h 820"/>
                <a:gd name="T92" fmla="*/ 4383747 w 1881"/>
                <a:gd name="T93" fmla="*/ 526733 h 820"/>
                <a:gd name="T94" fmla="*/ 4400364 w 1881"/>
                <a:gd name="T95" fmla="*/ 1306830 h 820"/>
                <a:gd name="T96" fmla="*/ 4736042 w 1881"/>
                <a:gd name="T97" fmla="*/ 550069 h 820"/>
                <a:gd name="T98" fmla="*/ 4752659 w 1881"/>
                <a:gd name="T99" fmla="*/ 986790 h 820"/>
                <a:gd name="T100" fmla="*/ 5480514 w 1881"/>
                <a:gd name="T101" fmla="*/ 906780 h 820"/>
                <a:gd name="T102" fmla="*/ 5337602 w 1881"/>
                <a:gd name="T103" fmla="*/ 1030129 h 820"/>
                <a:gd name="T104" fmla="*/ 5118249 w 1881"/>
                <a:gd name="T105" fmla="*/ 1323499 h 820"/>
                <a:gd name="T106" fmla="*/ 5337602 w 1881"/>
                <a:gd name="T107" fmla="*/ 730091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933289C-8854-42D6-A07A-ED57D88D0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1428750 w 430"/>
                <a:gd name="T1" fmla="*/ 6671 h 346"/>
                <a:gd name="T2" fmla="*/ 348881 w 430"/>
                <a:gd name="T3" fmla="*/ 1154113 h 346"/>
                <a:gd name="T4" fmla="*/ 0 w 430"/>
                <a:gd name="T5" fmla="*/ 1154113 h 346"/>
                <a:gd name="T6" fmla="*/ 1342360 w 430"/>
                <a:gd name="T7" fmla="*/ 0 h 346"/>
                <a:gd name="T8" fmla="*/ 1428750 w 430"/>
                <a:gd name="T9" fmla="*/ 667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21">
            <a:extLst>
              <a:ext uri="{FF2B5EF4-FFF2-40B4-BE49-F238E27FC236}">
                <a16:creationId xmlns:a16="http://schemas.microsoft.com/office/drawing/2014/main" id="{2CC95405-14CE-4916-986B-A708EA175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7" b="35844"/>
          <a:stretch>
            <a:fillRect/>
          </a:stretch>
        </p:blipFill>
        <p:spPr bwMode="auto">
          <a:xfrm>
            <a:off x="3238500" y="5327650"/>
            <a:ext cx="1905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4C94D-934C-43B8-9A9D-FBF9AC5CB2A0}"/>
              </a:ext>
            </a:extLst>
          </p:cNvPr>
          <p:cNvCxnSpPr/>
          <p:nvPr userDrawn="1"/>
        </p:nvCxnSpPr>
        <p:spPr>
          <a:xfrm>
            <a:off x="2890838" y="5156200"/>
            <a:ext cx="0" cy="8572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0EEB94-5A5C-46FE-8830-6E31473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245"/>
            <a:ext cx="6402810" cy="132959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5B5C-1F48-4514-A902-6022DCB6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60631"/>
            <a:ext cx="5852160" cy="1496425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0243A9-D835-4337-A51A-24A5972F8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68DB93-38E5-465E-9198-EFC21C562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69CF98-FB9D-4479-B34B-0F26211D9ED7}"/>
              </a:ext>
            </a:extLst>
          </p:cNvPr>
          <p:cNvCxnSpPr/>
          <p:nvPr userDrawn="1"/>
        </p:nvCxnSpPr>
        <p:spPr>
          <a:xfrm>
            <a:off x="769938" y="2890838"/>
            <a:ext cx="58467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>
            <a:extLst>
              <a:ext uri="{FF2B5EF4-FFF2-40B4-BE49-F238E27FC236}">
                <a16:creationId xmlns:a16="http://schemas.microsoft.com/office/drawing/2014/main" id="{09BE0330-F02B-4ADF-828D-27900C9F0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5825" y="5164138"/>
            <a:ext cx="1682750" cy="735012"/>
            <a:chOff x="2973388" y="2055813"/>
            <a:chExt cx="6251575" cy="27336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9425E1A-B0AB-4A19-87AB-BA91EE5D1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1319445 w 1881"/>
                <a:gd name="T1" fmla="*/ 1960245 h 820"/>
                <a:gd name="T2" fmla="*/ 844179 w 1881"/>
                <a:gd name="T3" fmla="*/ 2717006 h 820"/>
                <a:gd name="T4" fmla="*/ 1319445 w 1881"/>
                <a:gd name="T5" fmla="*/ 1830229 h 820"/>
                <a:gd name="T6" fmla="*/ 1535475 w 1881"/>
                <a:gd name="T7" fmla="*/ 1470184 h 820"/>
                <a:gd name="T8" fmla="*/ 1535475 w 1881"/>
                <a:gd name="T9" fmla="*/ 1833563 h 820"/>
                <a:gd name="T10" fmla="*/ 727855 w 1881"/>
                <a:gd name="T11" fmla="*/ 1440180 h 820"/>
                <a:gd name="T12" fmla="*/ 329030 w 1881"/>
                <a:gd name="T13" fmla="*/ 2733675 h 820"/>
                <a:gd name="T14" fmla="*/ 584943 w 1881"/>
                <a:gd name="T15" fmla="*/ 1913573 h 820"/>
                <a:gd name="T16" fmla="*/ 142912 w 1881"/>
                <a:gd name="T17" fmla="*/ 2140268 h 820"/>
                <a:gd name="T18" fmla="*/ 584943 w 1881"/>
                <a:gd name="T19" fmla="*/ 2146935 h 820"/>
                <a:gd name="T20" fmla="*/ 3556186 w 1881"/>
                <a:gd name="T21" fmla="*/ 1360170 h 820"/>
                <a:gd name="T22" fmla="*/ 3745627 w 1881"/>
                <a:gd name="T23" fmla="*/ 1290161 h 820"/>
                <a:gd name="T24" fmla="*/ 4014834 w 1881"/>
                <a:gd name="T25" fmla="*/ 520065 h 820"/>
                <a:gd name="T26" fmla="*/ 3772216 w 1881"/>
                <a:gd name="T27" fmla="*/ 1663541 h 820"/>
                <a:gd name="T28" fmla="*/ 3772216 w 1881"/>
                <a:gd name="T29" fmla="*/ 533400 h 820"/>
                <a:gd name="T30" fmla="*/ 3998216 w 1881"/>
                <a:gd name="T31" fmla="*/ 956786 h 820"/>
                <a:gd name="T32" fmla="*/ 3330185 w 1881"/>
                <a:gd name="T33" fmla="*/ 740093 h 820"/>
                <a:gd name="T34" fmla="*/ 2971243 w 1881"/>
                <a:gd name="T35" fmla="*/ 1196816 h 820"/>
                <a:gd name="T36" fmla="*/ 3330185 w 1881"/>
                <a:gd name="T37" fmla="*/ 1030129 h 820"/>
                <a:gd name="T38" fmla="*/ 3187273 w 1881"/>
                <a:gd name="T39" fmla="*/ 790099 h 820"/>
                <a:gd name="T40" fmla="*/ 2745242 w 1881"/>
                <a:gd name="T41" fmla="*/ 790099 h 820"/>
                <a:gd name="T42" fmla="*/ 2376330 w 1881"/>
                <a:gd name="T43" fmla="*/ 1220153 h 820"/>
                <a:gd name="T44" fmla="*/ 2359712 w 1881"/>
                <a:gd name="T45" fmla="*/ 866775 h 820"/>
                <a:gd name="T46" fmla="*/ 1960887 w 1881"/>
                <a:gd name="T47" fmla="*/ 696754 h 820"/>
                <a:gd name="T48" fmla="*/ 2502624 w 1881"/>
                <a:gd name="T49" fmla="*/ 720090 h 820"/>
                <a:gd name="T50" fmla="*/ 2133711 w 1881"/>
                <a:gd name="T51" fmla="*/ 1196816 h 820"/>
                <a:gd name="T52" fmla="*/ 1535475 w 1881"/>
                <a:gd name="T53" fmla="*/ 340043 h 820"/>
                <a:gd name="T54" fmla="*/ 1801358 w 1881"/>
                <a:gd name="T55" fmla="*/ 30004 h 820"/>
                <a:gd name="T56" fmla="*/ 1392562 w 1881"/>
                <a:gd name="T57" fmla="*/ 423386 h 820"/>
                <a:gd name="T58" fmla="*/ 1392562 w 1881"/>
                <a:gd name="T59" fmla="*/ 1306830 h 820"/>
                <a:gd name="T60" fmla="*/ 1801358 w 1881"/>
                <a:gd name="T61" fmla="*/ 423386 h 820"/>
                <a:gd name="T62" fmla="*/ 2645536 w 1881"/>
                <a:gd name="T63" fmla="*/ 1440180 h 820"/>
                <a:gd name="T64" fmla="*/ 2645536 w 1881"/>
                <a:gd name="T65" fmla="*/ 2466975 h 820"/>
                <a:gd name="T66" fmla="*/ 2871537 w 1881"/>
                <a:gd name="T67" fmla="*/ 2210276 h 820"/>
                <a:gd name="T68" fmla="*/ 3326862 w 1881"/>
                <a:gd name="T69" fmla="*/ 2316956 h 820"/>
                <a:gd name="T70" fmla="*/ 3772216 w 1881"/>
                <a:gd name="T71" fmla="*/ 2433638 h 820"/>
                <a:gd name="T72" fmla="*/ 3187273 w 1881"/>
                <a:gd name="T73" fmla="*/ 2396966 h 820"/>
                <a:gd name="T74" fmla="*/ 3772216 w 1881"/>
                <a:gd name="T75" fmla="*/ 2140268 h 820"/>
                <a:gd name="T76" fmla="*/ 3772216 w 1881"/>
                <a:gd name="T77" fmla="*/ 2200275 h 820"/>
                <a:gd name="T78" fmla="*/ 3998216 w 1881"/>
                <a:gd name="T79" fmla="*/ 1833563 h 820"/>
                <a:gd name="T80" fmla="*/ 4204276 w 1881"/>
                <a:gd name="T81" fmla="*/ 2003584 h 820"/>
                <a:gd name="T82" fmla="*/ 4473482 w 1881"/>
                <a:gd name="T83" fmla="*/ 1830229 h 820"/>
                <a:gd name="T84" fmla="*/ 4912189 w 1881"/>
                <a:gd name="T85" fmla="*/ 2717006 h 820"/>
                <a:gd name="T86" fmla="*/ 1784740 w 1881"/>
                <a:gd name="T87" fmla="*/ 1926908 h 820"/>
                <a:gd name="T88" fmla="*/ 1801358 w 1881"/>
                <a:gd name="T89" fmla="*/ 2717006 h 820"/>
                <a:gd name="T90" fmla="*/ 2243388 w 1881"/>
                <a:gd name="T91" fmla="*/ 2717006 h 820"/>
                <a:gd name="T92" fmla="*/ 4383747 w 1881"/>
                <a:gd name="T93" fmla="*/ 526733 h 820"/>
                <a:gd name="T94" fmla="*/ 4400364 w 1881"/>
                <a:gd name="T95" fmla="*/ 1306830 h 820"/>
                <a:gd name="T96" fmla="*/ 4736042 w 1881"/>
                <a:gd name="T97" fmla="*/ 550069 h 820"/>
                <a:gd name="T98" fmla="*/ 4752659 w 1881"/>
                <a:gd name="T99" fmla="*/ 986790 h 820"/>
                <a:gd name="T100" fmla="*/ 5480514 w 1881"/>
                <a:gd name="T101" fmla="*/ 906780 h 820"/>
                <a:gd name="T102" fmla="*/ 5337602 w 1881"/>
                <a:gd name="T103" fmla="*/ 1030129 h 820"/>
                <a:gd name="T104" fmla="*/ 5118249 w 1881"/>
                <a:gd name="T105" fmla="*/ 1323499 h 820"/>
                <a:gd name="T106" fmla="*/ 5337602 w 1881"/>
                <a:gd name="T107" fmla="*/ 730091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4227712-48C8-4AC9-8B75-5C9C6A33A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1428750 w 430"/>
                <a:gd name="T1" fmla="*/ 6671 h 346"/>
                <a:gd name="T2" fmla="*/ 348881 w 430"/>
                <a:gd name="T3" fmla="*/ 1154113 h 346"/>
                <a:gd name="T4" fmla="*/ 0 w 430"/>
                <a:gd name="T5" fmla="*/ 1154113 h 346"/>
                <a:gd name="T6" fmla="*/ 1342360 w 430"/>
                <a:gd name="T7" fmla="*/ 0 h 346"/>
                <a:gd name="T8" fmla="*/ 1428750 w 430"/>
                <a:gd name="T9" fmla="*/ 667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20">
            <a:extLst>
              <a:ext uri="{FF2B5EF4-FFF2-40B4-BE49-F238E27FC236}">
                <a16:creationId xmlns:a16="http://schemas.microsoft.com/office/drawing/2014/main" id="{50D1BF08-9819-4494-9BA9-E293650FE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7" b="35844"/>
          <a:stretch>
            <a:fillRect/>
          </a:stretch>
        </p:blipFill>
        <p:spPr bwMode="auto">
          <a:xfrm>
            <a:off x="3238500" y="5327650"/>
            <a:ext cx="1905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6016E2-D6EE-438C-9644-480B057BBD54}"/>
              </a:ext>
            </a:extLst>
          </p:cNvPr>
          <p:cNvCxnSpPr/>
          <p:nvPr userDrawn="1"/>
        </p:nvCxnSpPr>
        <p:spPr>
          <a:xfrm>
            <a:off x="2890838" y="5156200"/>
            <a:ext cx="0" cy="8572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081454-D9F4-4FB6-AC7F-559A5920E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4299585" y="-953"/>
            <a:ext cx="7901940" cy="6858953"/>
          </a:xfrm>
          <a:custGeom>
            <a:avLst/>
            <a:gdLst>
              <a:gd name="connsiteX0" fmla="*/ 0 w 7901940"/>
              <a:gd name="connsiteY0" fmla="*/ 0 h 6858000"/>
              <a:gd name="connsiteX1" fmla="*/ 7901940 w 7901940"/>
              <a:gd name="connsiteY1" fmla="*/ 0 h 6858000"/>
              <a:gd name="connsiteX2" fmla="*/ 7901940 w 7901940"/>
              <a:gd name="connsiteY2" fmla="*/ 6858000 h 6858000"/>
              <a:gd name="connsiteX3" fmla="*/ 0 w 7901940"/>
              <a:gd name="connsiteY3" fmla="*/ 6858000 h 6858000"/>
              <a:gd name="connsiteX4" fmla="*/ 0 w 7901940"/>
              <a:gd name="connsiteY4" fmla="*/ 0 h 6858000"/>
              <a:gd name="connsiteX0" fmla="*/ 0 w 7901940"/>
              <a:gd name="connsiteY0" fmla="*/ 14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5" fmla="*/ 0 w 7901940"/>
              <a:gd name="connsiteY5" fmla="*/ 14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58953 h 6858953"/>
              <a:gd name="connsiteX1" fmla="*/ 5126355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000 h 6858000"/>
              <a:gd name="connsiteX1" fmla="*/ 5189220 w 7901940"/>
              <a:gd name="connsiteY1" fmla="*/ 952 h 6858000"/>
              <a:gd name="connsiteX2" fmla="*/ 7901940 w 7901940"/>
              <a:gd name="connsiteY2" fmla="*/ 0 h 6858000"/>
              <a:gd name="connsiteX3" fmla="*/ 7901940 w 7901940"/>
              <a:gd name="connsiteY3" fmla="*/ 6858000 h 6858000"/>
              <a:gd name="connsiteX4" fmla="*/ 0 w 7901940"/>
              <a:gd name="connsiteY4" fmla="*/ 6858000 h 6858000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940" h="6858953">
                <a:moveTo>
                  <a:pt x="0" y="6858953"/>
                </a:moveTo>
                <a:cubicBezTo>
                  <a:pt x="1910082" y="6211251"/>
                  <a:pt x="4926013" y="4179572"/>
                  <a:pt x="5189220" y="0"/>
                </a:cubicBezTo>
                <a:lnTo>
                  <a:pt x="7901940" y="953"/>
                </a:lnTo>
                <a:lnTo>
                  <a:pt x="7901940" y="6858953"/>
                </a:lnTo>
                <a:lnTo>
                  <a:pt x="0" y="6858953"/>
                </a:lnTo>
                <a:close/>
              </a:path>
            </a:pathLst>
          </a:custGeo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24C83-DE4A-489C-A29F-F1A6987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4480"/>
            <a:ext cx="7491413" cy="189299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71826"/>
            <a:ext cx="6162675" cy="131445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6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2B0E3D-14EB-4D3C-BA0B-45F69F5EC24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84675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>
            <a:extLst>
              <a:ext uri="{FF2B5EF4-FFF2-40B4-BE49-F238E27FC236}">
                <a16:creationId xmlns:a16="http://schemas.microsoft.com/office/drawing/2014/main" id="{6C1B98E6-BE5C-4EB5-9329-E7C73D6894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8200" y="722313"/>
            <a:ext cx="1682750" cy="736600"/>
            <a:chOff x="2973388" y="2055813"/>
            <a:chExt cx="6251575" cy="27336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24355F4-C289-4DA3-874A-56608EFB9F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1319445 w 1881"/>
                <a:gd name="T1" fmla="*/ 1960245 h 820"/>
                <a:gd name="T2" fmla="*/ 844179 w 1881"/>
                <a:gd name="T3" fmla="*/ 2717006 h 820"/>
                <a:gd name="T4" fmla="*/ 1319445 w 1881"/>
                <a:gd name="T5" fmla="*/ 1830229 h 820"/>
                <a:gd name="T6" fmla="*/ 1535475 w 1881"/>
                <a:gd name="T7" fmla="*/ 1470184 h 820"/>
                <a:gd name="T8" fmla="*/ 1535475 w 1881"/>
                <a:gd name="T9" fmla="*/ 1833563 h 820"/>
                <a:gd name="T10" fmla="*/ 727855 w 1881"/>
                <a:gd name="T11" fmla="*/ 1440180 h 820"/>
                <a:gd name="T12" fmla="*/ 329030 w 1881"/>
                <a:gd name="T13" fmla="*/ 2733675 h 820"/>
                <a:gd name="T14" fmla="*/ 584943 w 1881"/>
                <a:gd name="T15" fmla="*/ 1913573 h 820"/>
                <a:gd name="T16" fmla="*/ 142912 w 1881"/>
                <a:gd name="T17" fmla="*/ 2140268 h 820"/>
                <a:gd name="T18" fmla="*/ 584943 w 1881"/>
                <a:gd name="T19" fmla="*/ 2146935 h 820"/>
                <a:gd name="T20" fmla="*/ 3556186 w 1881"/>
                <a:gd name="T21" fmla="*/ 1360170 h 820"/>
                <a:gd name="T22" fmla="*/ 3745627 w 1881"/>
                <a:gd name="T23" fmla="*/ 1290161 h 820"/>
                <a:gd name="T24" fmla="*/ 4014834 w 1881"/>
                <a:gd name="T25" fmla="*/ 520065 h 820"/>
                <a:gd name="T26" fmla="*/ 3772216 w 1881"/>
                <a:gd name="T27" fmla="*/ 1663541 h 820"/>
                <a:gd name="T28" fmla="*/ 3772216 w 1881"/>
                <a:gd name="T29" fmla="*/ 533400 h 820"/>
                <a:gd name="T30" fmla="*/ 3998216 w 1881"/>
                <a:gd name="T31" fmla="*/ 956786 h 820"/>
                <a:gd name="T32" fmla="*/ 3330185 w 1881"/>
                <a:gd name="T33" fmla="*/ 740093 h 820"/>
                <a:gd name="T34" fmla="*/ 2971243 w 1881"/>
                <a:gd name="T35" fmla="*/ 1196816 h 820"/>
                <a:gd name="T36" fmla="*/ 3330185 w 1881"/>
                <a:gd name="T37" fmla="*/ 1030129 h 820"/>
                <a:gd name="T38" fmla="*/ 3187273 w 1881"/>
                <a:gd name="T39" fmla="*/ 790099 h 820"/>
                <a:gd name="T40" fmla="*/ 2745242 w 1881"/>
                <a:gd name="T41" fmla="*/ 790099 h 820"/>
                <a:gd name="T42" fmla="*/ 2376330 w 1881"/>
                <a:gd name="T43" fmla="*/ 1220153 h 820"/>
                <a:gd name="T44" fmla="*/ 2359712 w 1881"/>
                <a:gd name="T45" fmla="*/ 866775 h 820"/>
                <a:gd name="T46" fmla="*/ 1960887 w 1881"/>
                <a:gd name="T47" fmla="*/ 696754 h 820"/>
                <a:gd name="T48" fmla="*/ 2502624 w 1881"/>
                <a:gd name="T49" fmla="*/ 720090 h 820"/>
                <a:gd name="T50" fmla="*/ 2133711 w 1881"/>
                <a:gd name="T51" fmla="*/ 1196816 h 820"/>
                <a:gd name="T52" fmla="*/ 1535475 w 1881"/>
                <a:gd name="T53" fmla="*/ 340043 h 820"/>
                <a:gd name="T54" fmla="*/ 1801358 w 1881"/>
                <a:gd name="T55" fmla="*/ 30004 h 820"/>
                <a:gd name="T56" fmla="*/ 1392562 w 1881"/>
                <a:gd name="T57" fmla="*/ 423386 h 820"/>
                <a:gd name="T58" fmla="*/ 1392562 w 1881"/>
                <a:gd name="T59" fmla="*/ 1306830 h 820"/>
                <a:gd name="T60" fmla="*/ 1801358 w 1881"/>
                <a:gd name="T61" fmla="*/ 423386 h 820"/>
                <a:gd name="T62" fmla="*/ 2645536 w 1881"/>
                <a:gd name="T63" fmla="*/ 1440180 h 820"/>
                <a:gd name="T64" fmla="*/ 2645536 w 1881"/>
                <a:gd name="T65" fmla="*/ 2466975 h 820"/>
                <a:gd name="T66" fmla="*/ 2871537 w 1881"/>
                <a:gd name="T67" fmla="*/ 2210276 h 820"/>
                <a:gd name="T68" fmla="*/ 3326862 w 1881"/>
                <a:gd name="T69" fmla="*/ 2316956 h 820"/>
                <a:gd name="T70" fmla="*/ 3772216 w 1881"/>
                <a:gd name="T71" fmla="*/ 2433638 h 820"/>
                <a:gd name="T72" fmla="*/ 3187273 w 1881"/>
                <a:gd name="T73" fmla="*/ 2396966 h 820"/>
                <a:gd name="T74" fmla="*/ 3772216 w 1881"/>
                <a:gd name="T75" fmla="*/ 2140268 h 820"/>
                <a:gd name="T76" fmla="*/ 3772216 w 1881"/>
                <a:gd name="T77" fmla="*/ 2200275 h 820"/>
                <a:gd name="T78" fmla="*/ 3998216 w 1881"/>
                <a:gd name="T79" fmla="*/ 1833563 h 820"/>
                <a:gd name="T80" fmla="*/ 4204276 w 1881"/>
                <a:gd name="T81" fmla="*/ 2003584 h 820"/>
                <a:gd name="T82" fmla="*/ 4473482 w 1881"/>
                <a:gd name="T83" fmla="*/ 1830229 h 820"/>
                <a:gd name="T84" fmla="*/ 4912189 w 1881"/>
                <a:gd name="T85" fmla="*/ 2717006 h 820"/>
                <a:gd name="T86" fmla="*/ 1784740 w 1881"/>
                <a:gd name="T87" fmla="*/ 1926908 h 820"/>
                <a:gd name="T88" fmla="*/ 1801358 w 1881"/>
                <a:gd name="T89" fmla="*/ 2717006 h 820"/>
                <a:gd name="T90" fmla="*/ 2243388 w 1881"/>
                <a:gd name="T91" fmla="*/ 2717006 h 820"/>
                <a:gd name="T92" fmla="*/ 4383747 w 1881"/>
                <a:gd name="T93" fmla="*/ 526733 h 820"/>
                <a:gd name="T94" fmla="*/ 4400364 w 1881"/>
                <a:gd name="T95" fmla="*/ 1306830 h 820"/>
                <a:gd name="T96" fmla="*/ 4736042 w 1881"/>
                <a:gd name="T97" fmla="*/ 550069 h 820"/>
                <a:gd name="T98" fmla="*/ 4752659 w 1881"/>
                <a:gd name="T99" fmla="*/ 986790 h 820"/>
                <a:gd name="T100" fmla="*/ 5480514 w 1881"/>
                <a:gd name="T101" fmla="*/ 906780 h 820"/>
                <a:gd name="T102" fmla="*/ 5337602 w 1881"/>
                <a:gd name="T103" fmla="*/ 1030129 h 820"/>
                <a:gd name="T104" fmla="*/ 5118249 w 1881"/>
                <a:gd name="T105" fmla="*/ 1323499 h 820"/>
                <a:gd name="T106" fmla="*/ 5337602 w 1881"/>
                <a:gd name="T107" fmla="*/ 730091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B3CAD38-956D-4F4B-83DB-8AAFCACA5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1428750 w 430"/>
                <a:gd name="T1" fmla="*/ 6671 h 346"/>
                <a:gd name="T2" fmla="*/ 348881 w 430"/>
                <a:gd name="T3" fmla="*/ 1154113 h 346"/>
                <a:gd name="T4" fmla="*/ 0 w 430"/>
                <a:gd name="T5" fmla="*/ 1154113 h 346"/>
                <a:gd name="T6" fmla="*/ 1342360 w 430"/>
                <a:gd name="T7" fmla="*/ 0 h 346"/>
                <a:gd name="T8" fmla="*/ 1428750 w 430"/>
                <a:gd name="T9" fmla="*/ 667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20">
            <a:extLst>
              <a:ext uri="{FF2B5EF4-FFF2-40B4-BE49-F238E27FC236}">
                <a16:creationId xmlns:a16="http://schemas.microsoft.com/office/drawing/2014/main" id="{0D7CD689-C656-49E5-9726-BF1E8568F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7" b="35844"/>
          <a:stretch>
            <a:fillRect/>
          </a:stretch>
        </p:blipFill>
        <p:spPr bwMode="auto">
          <a:xfrm>
            <a:off x="3190875" y="885825"/>
            <a:ext cx="1905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763BE6-A3C3-43CB-8408-9D241EE91112}"/>
              </a:ext>
            </a:extLst>
          </p:cNvPr>
          <p:cNvCxnSpPr/>
          <p:nvPr userDrawn="1"/>
        </p:nvCxnSpPr>
        <p:spPr>
          <a:xfrm>
            <a:off x="2843213" y="714375"/>
            <a:ext cx="0" cy="8572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081454-D9F4-4FB6-AC7F-559A5920E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2866071" y="1"/>
            <a:ext cx="9327833" cy="6858000"/>
          </a:xfrm>
          <a:custGeom>
            <a:avLst/>
            <a:gdLst>
              <a:gd name="connsiteX0" fmla="*/ 0 w 7901940"/>
              <a:gd name="connsiteY0" fmla="*/ 0 h 6858000"/>
              <a:gd name="connsiteX1" fmla="*/ 7901940 w 7901940"/>
              <a:gd name="connsiteY1" fmla="*/ 0 h 6858000"/>
              <a:gd name="connsiteX2" fmla="*/ 7901940 w 7901940"/>
              <a:gd name="connsiteY2" fmla="*/ 6858000 h 6858000"/>
              <a:gd name="connsiteX3" fmla="*/ 0 w 7901940"/>
              <a:gd name="connsiteY3" fmla="*/ 6858000 h 6858000"/>
              <a:gd name="connsiteX4" fmla="*/ 0 w 7901940"/>
              <a:gd name="connsiteY4" fmla="*/ 0 h 6858000"/>
              <a:gd name="connsiteX0" fmla="*/ 0 w 7901940"/>
              <a:gd name="connsiteY0" fmla="*/ 14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5" fmla="*/ 0 w 7901940"/>
              <a:gd name="connsiteY5" fmla="*/ 14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58953 h 6858953"/>
              <a:gd name="connsiteX1" fmla="*/ 5126355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000 h 6858000"/>
              <a:gd name="connsiteX1" fmla="*/ 5189220 w 7901940"/>
              <a:gd name="connsiteY1" fmla="*/ 952 h 6858000"/>
              <a:gd name="connsiteX2" fmla="*/ 7901940 w 7901940"/>
              <a:gd name="connsiteY2" fmla="*/ 0 h 6858000"/>
              <a:gd name="connsiteX3" fmla="*/ 7901940 w 7901940"/>
              <a:gd name="connsiteY3" fmla="*/ 6858000 h 6858000"/>
              <a:gd name="connsiteX4" fmla="*/ 0 w 7901940"/>
              <a:gd name="connsiteY4" fmla="*/ 6858000 h 6858000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9316403"/>
              <a:gd name="connsiteY0" fmla="*/ 6844666 h 6858953"/>
              <a:gd name="connsiteX1" fmla="*/ 6603683 w 9316403"/>
              <a:gd name="connsiteY1" fmla="*/ 0 h 6858953"/>
              <a:gd name="connsiteX2" fmla="*/ 9316403 w 9316403"/>
              <a:gd name="connsiteY2" fmla="*/ 953 h 6858953"/>
              <a:gd name="connsiteX3" fmla="*/ 9316403 w 9316403"/>
              <a:gd name="connsiteY3" fmla="*/ 6858953 h 6858953"/>
              <a:gd name="connsiteX4" fmla="*/ 0 w 9316403"/>
              <a:gd name="connsiteY4" fmla="*/ 6844666 h 6858953"/>
              <a:gd name="connsiteX0" fmla="*/ 0 w 9316403"/>
              <a:gd name="connsiteY0" fmla="*/ 6843714 h 6858001"/>
              <a:gd name="connsiteX1" fmla="*/ 9316403 w 9316403"/>
              <a:gd name="connsiteY1" fmla="*/ 1 h 6858001"/>
              <a:gd name="connsiteX2" fmla="*/ 9316403 w 9316403"/>
              <a:gd name="connsiteY2" fmla="*/ 6858001 h 6858001"/>
              <a:gd name="connsiteX3" fmla="*/ 0 w 9316403"/>
              <a:gd name="connsiteY3" fmla="*/ 6843714 h 6858001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41168"/>
              <a:gd name="connsiteY0" fmla="*/ 6858953 h 6858953"/>
              <a:gd name="connsiteX1" fmla="*/ 9341168 w 9341168"/>
              <a:gd name="connsiteY1" fmla="*/ 0 h 6858953"/>
              <a:gd name="connsiteX2" fmla="*/ 9341168 w 9341168"/>
              <a:gd name="connsiteY2" fmla="*/ 6858000 h 6858953"/>
              <a:gd name="connsiteX3" fmla="*/ 0 w 9341168"/>
              <a:gd name="connsiteY3" fmla="*/ 6858953 h 6858953"/>
              <a:gd name="connsiteX0" fmla="*/ 0 w 9341168"/>
              <a:gd name="connsiteY0" fmla="*/ 6858953 h 6858953"/>
              <a:gd name="connsiteX1" fmla="*/ 9341168 w 9341168"/>
              <a:gd name="connsiteY1" fmla="*/ 0 h 6858953"/>
              <a:gd name="connsiteX2" fmla="*/ 9333548 w 9341168"/>
              <a:gd name="connsiteY2" fmla="*/ 6858000 h 6858953"/>
              <a:gd name="connsiteX3" fmla="*/ 0 w 934116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7833" h="6858000">
                <a:moveTo>
                  <a:pt x="0" y="6857048"/>
                </a:moveTo>
                <a:cubicBezTo>
                  <a:pt x="800100" y="3120391"/>
                  <a:pt x="3424112" y="257929"/>
                  <a:pt x="9327833" y="0"/>
                </a:cubicBezTo>
                <a:lnTo>
                  <a:pt x="9327833" y="6858000"/>
                </a:lnTo>
                <a:lnTo>
                  <a:pt x="0" y="6857048"/>
                </a:lnTo>
                <a:close/>
              </a:path>
            </a:pathLst>
          </a:custGeo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5C1CD9-3A56-4817-A606-9B61F9CD7B4B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0" y="2131695"/>
            <a:ext cx="12192000" cy="4137660"/>
          </a:xfrm>
          <a:solidFill>
            <a:schemeClr val="tx1">
              <a:alpha val="85000"/>
            </a:schemeClr>
          </a:solidFill>
        </p:spPr>
        <p:txBody>
          <a:bodyPr lIns="822960" tIns="640080"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838200" y="4742059"/>
            <a:ext cx="6162675" cy="131445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B3DD-199E-47E5-A651-ACBEC475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7A74-CEC7-4DD1-A0D2-1C967DB2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317E6E-CC93-4CC4-97E5-4382D4684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A05A7C-3C4F-43CB-8C6E-0989B1424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C2A004-B51D-49F8-ABAF-E41C1386A36D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36675"/>
            <a:ext cx="10515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7A74-CEC7-4DD1-A0D2-1C967DB2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031"/>
            <a:ext cx="10515600" cy="40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C675CC-1243-6E44-902A-02AD284C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10515600" cy="692826"/>
          </a:xfrm>
          <a:solidFill>
            <a:schemeClr val="bg1"/>
          </a:solidFill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3A00A4-C08A-43CD-A0CC-5A6C270B01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3FCB5C-2FD4-44FD-BF8B-8265C196F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9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EE08F5F-7C73-4053-9E23-19FB890EE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559C85-2BC2-4B6F-82D6-6DE64C69F6F5}"/>
              </a:ext>
            </a:extLst>
          </p:cNvPr>
          <p:cNvGrpSpPr/>
          <p:nvPr userDrawn="1"/>
        </p:nvGrpSpPr>
        <p:grpSpPr>
          <a:xfrm>
            <a:off x="9155948" y="6225187"/>
            <a:ext cx="810868" cy="354574"/>
            <a:chOff x="2973388" y="2055813"/>
            <a:chExt cx="6251575" cy="2733675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FCA0246-3A68-4D73-87E1-94184E87C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397 w 1881"/>
                <a:gd name="T1" fmla="*/ 588 h 820"/>
                <a:gd name="T2" fmla="*/ 254 w 1881"/>
                <a:gd name="T3" fmla="*/ 815 h 820"/>
                <a:gd name="T4" fmla="*/ 397 w 1881"/>
                <a:gd name="T5" fmla="*/ 549 h 820"/>
                <a:gd name="T6" fmla="*/ 462 w 1881"/>
                <a:gd name="T7" fmla="*/ 441 h 820"/>
                <a:gd name="T8" fmla="*/ 462 w 1881"/>
                <a:gd name="T9" fmla="*/ 550 h 820"/>
                <a:gd name="T10" fmla="*/ 219 w 1881"/>
                <a:gd name="T11" fmla="*/ 432 h 820"/>
                <a:gd name="T12" fmla="*/ 99 w 1881"/>
                <a:gd name="T13" fmla="*/ 820 h 820"/>
                <a:gd name="T14" fmla="*/ 176 w 1881"/>
                <a:gd name="T15" fmla="*/ 574 h 820"/>
                <a:gd name="T16" fmla="*/ 43 w 1881"/>
                <a:gd name="T17" fmla="*/ 642 h 820"/>
                <a:gd name="T18" fmla="*/ 176 w 1881"/>
                <a:gd name="T19" fmla="*/ 644 h 820"/>
                <a:gd name="T20" fmla="*/ 1070 w 1881"/>
                <a:gd name="T21" fmla="*/ 408 h 820"/>
                <a:gd name="T22" fmla="*/ 1127 w 1881"/>
                <a:gd name="T23" fmla="*/ 387 h 820"/>
                <a:gd name="T24" fmla="*/ 1208 w 1881"/>
                <a:gd name="T25" fmla="*/ 156 h 820"/>
                <a:gd name="T26" fmla="*/ 1135 w 1881"/>
                <a:gd name="T27" fmla="*/ 499 h 820"/>
                <a:gd name="T28" fmla="*/ 1135 w 1881"/>
                <a:gd name="T29" fmla="*/ 160 h 820"/>
                <a:gd name="T30" fmla="*/ 1203 w 1881"/>
                <a:gd name="T31" fmla="*/ 287 h 820"/>
                <a:gd name="T32" fmla="*/ 1002 w 1881"/>
                <a:gd name="T33" fmla="*/ 222 h 820"/>
                <a:gd name="T34" fmla="*/ 894 w 1881"/>
                <a:gd name="T35" fmla="*/ 359 h 820"/>
                <a:gd name="T36" fmla="*/ 1002 w 1881"/>
                <a:gd name="T37" fmla="*/ 309 h 820"/>
                <a:gd name="T38" fmla="*/ 959 w 1881"/>
                <a:gd name="T39" fmla="*/ 237 h 820"/>
                <a:gd name="T40" fmla="*/ 826 w 1881"/>
                <a:gd name="T41" fmla="*/ 237 h 820"/>
                <a:gd name="T42" fmla="*/ 715 w 1881"/>
                <a:gd name="T43" fmla="*/ 366 h 820"/>
                <a:gd name="T44" fmla="*/ 710 w 1881"/>
                <a:gd name="T45" fmla="*/ 260 h 820"/>
                <a:gd name="T46" fmla="*/ 590 w 1881"/>
                <a:gd name="T47" fmla="*/ 209 h 820"/>
                <a:gd name="T48" fmla="*/ 753 w 1881"/>
                <a:gd name="T49" fmla="*/ 216 h 820"/>
                <a:gd name="T50" fmla="*/ 642 w 1881"/>
                <a:gd name="T51" fmla="*/ 359 h 820"/>
                <a:gd name="T52" fmla="*/ 462 w 1881"/>
                <a:gd name="T53" fmla="*/ 102 h 820"/>
                <a:gd name="T54" fmla="*/ 542 w 1881"/>
                <a:gd name="T55" fmla="*/ 9 h 820"/>
                <a:gd name="T56" fmla="*/ 419 w 1881"/>
                <a:gd name="T57" fmla="*/ 127 h 820"/>
                <a:gd name="T58" fmla="*/ 419 w 1881"/>
                <a:gd name="T59" fmla="*/ 392 h 820"/>
                <a:gd name="T60" fmla="*/ 542 w 1881"/>
                <a:gd name="T61" fmla="*/ 127 h 820"/>
                <a:gd name="T62" fmla="*/ 796 w 1881"/>
                <a:gd name="T63" fmla="*/ 432 h 820"/>
                <a:gd name="T64" fmla="*/ 796 w 1881"/>
                <a:gd name="T65" fmla="*/ 740 h 820"/>
                <a:gd name="T66" fmla="*/ 864 w 1881"/>
                <a:gd name="T67" fmla="*/ 663 h 820"/>
                <a:gd name="T68" fmla="*/ 1001 w 1881"/>
                <a:gd name="T69" fmla="*/ 695 h 820"/>
                <a:gd name="T70" fmla="*/ 1135 w 1881"/>
                <a:gd name="T71" fmla="*/ 730 h 820"/>
                <a:gd name="T72" fmla="*/ 959 w 1881"/>
                <a:gd name="T73" fmla="*/ 719 h 820"/>
                <a:gd name="T74" fmla="*/ 1135 w 1881"/>
                <a:gd name="T75" fmla="*/ 642 h 820"/>
                <a:gd name="T76" fmla="*/ 1135 w 1881"/>
                <a:gd name="T77" fmla="*/ 660 h 820"/>
                <a:gd name="T78" fmla="*/ 1203 w 1881"/>
                <a:gd name="T79" fmla="*/ 550 h 820"/>
                <a:gd name="T80" fmla="*/ 1265 w 1881"/>
                <a:gd name="T81" fmla="*/ 601 h 820"/>
                <a:gd name="T82" fmla="*/ 1346 w 1881"/>
                <a:gd name="T83" fmla="*/ 549 h 820"/>
                <a:gd name="T84" fmla="*/ 1478 w 1881"/>
                <a:gd name="T85" fmla="*/ 815 h 820"/>
                <a:gd name="T86" fmla="*/ 537 w 1881"/>
                <a:gd name="T87" fmla="*/ 578 h 820"/>
                <a:gd name="T88" fmla="*/ 542 w 1881"/>
                <a:gd name="T89" fmla="*/ 815 h 820"/>
                <a:gd name="T90" fmla="*/ 675 w 1881"/>
                <a:gd name="T91" fmla="*/ 815 h 820"/>
                <a:gd name="T92" fmla="*/ 1319 w 1881"/>
                <a:gd name="T93" fmla="*/ 158 h 820"/>
                <a:gd name="T94" fmla="*/ 1324 w 1881"/>
                <a:gd name="T95" fmla="*/ 392 h 820"/>
                <a:gd name="T96" fmla="*/ 1425 w 1881"/>
                <a:gd name="T97" fmla="*/ 165 h 820"/>
                <a:gd name="T98" fmla="*/ 1430 w 1881"/>
                <a:gd name="T99" fmla="*/ 296 h 820"/>
                <a:gd name="T100" fmla="*/ 1649 w 1881"/>
                <a:gd name="T101" fmla="*/ 272 h 820"/>
                <a:gd name="T102" fmla="*/ 1606 w 1881"/>
                <a:gd name="T103" fmla="*/ 309 h 820"/>
                <a:gd name="T104" fmla="*/ 1540 w 1881"/>
                <a:gd name="T105" fmla="*/ 397 h 820"/>
                <a:gd name="T106" fmla="*/ 1606 w 1881"/>
                <a:gd name="T107" fmla="*/ 219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BA6C793-94FA-4F96-9326-BD991B84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430 w 430"/>
                <a:gd name="T1" fmla="*/ 2 h 346"/>
                <a:gd name="T2" fmla="*/ 105 w 430"/>
                <a:gd name="T3" fmla="*/ 346 h 346"/>
                <a:gd name="T4" fmla="*/ 0 w 430"/>
                <a:gd name="T5" fmla="*/ 346 h 346"/>
                <a:gd name="T6" fmla="*/ 404 w 430"/>
                <a:gd name="T7" fmla="*/ 0 h 346"/>
                <a:gd name="T8" fmla="*/ 430 w 430"/>
                <a:gd name="T9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9" name="Picture 21">
            <a:extLst>
              <a:ext uri="{FF2B5EF4-FFF2-40B4-BE49-F238E27FC236}">
                <a16:creationId xmlns:a16="http://schemas.microsoft.com/office/drawing/2014/main" id="{5F0DAD10-F696-416B-ADC0-70E0E1794D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6324600"/>
            <a:ext cx="9715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B26B06-0408-4774-ADB8-41B817E80967}"/>
              </a:ext>
            </a:extLst>
          </p:cNvPr>
          <p:cNvCxnSpPr/>
          <p:nvPr userDrawn="1"/>
        </p:nvCxnSpPr>
        <p:spPr>
          <a:xfrm>
            <a:off x="10193338" y="6223000"/>
            <a:ext cx="0" cy="3587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FDB1E-7AD6-4D8A-B467-EBC91A8A6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108EC3-0416-45BC-BEDC-375F8B529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C94455-6354-4FFB-9EB5-D038C620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5775"/>
            <a:ext cx="7616825" cy="450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3200" dirty="0"/>
              <a:t>Thank You For Attending!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E103BD-E4AE-4F70-867D-29121B23A8AC}"/>
              </a:ext>
            </a:extLst>
          </p:cNvPr>
          <p:cNvCxnSpPr>
            <a:cxnSpLocks/>
          </p:cNvCxnSpPr>
          <p:nvPr userDrawn="1"/>
        </p:nvCxnSpPr>
        <p:spPr>
          <a:xfrm>
            <a:off x="831850" y="1060450"/>
            <a:ext cx="105108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5BB55FDC-0617-43F5-BEA3-A8E0B87EF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/>
          <a:stretch>
            <a:fillRect/>
          </a:stretch>
        </p:blipFill>
        <p:spPr bwMode="auto">
          <a:xfrm>
            <a:off x="4392613" y="0"/>
            <a:ext cx="7799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2AB09A-6005-441A-A09E-6412AE4CDA08}"/>
              </a:ext>
            </a:extLst>
          </p:cNvPr>
          <p:cNvCxnSpPr>
            <a:cxnSpLocks/>
          </p:cNvCxnSpPr>
          <p:nvPr userDrawn="1"/>
        </p:nvCxnSpPr>
        <p:spPr>
          <a:xfrm>
            <a:off x="4951413" y="2890838"/>
            <a:ext cx="64023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8A842-80FD-4CD0-A06A-CFC77F53C9C5}"/>
              </a:ext>
            </a:extLst>
          </p:cNvPr>
          <p:cNvGrpSpPr/>
          <p:nvPr userDrawn="1"/>
        </p:nvGrpSpPr>
        <p:grpSpPr>
          <a:xfrm>
            <a:off x="9155948" y="6225187"/>
            <a:ext cx="810868" cy="354574"/>
            <a:chOff x="2973388" y="2055813"/>
            <a:chExt cx="6251575" cy="2733675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0D0B3B3-D193-40AA-B8AF-B7F69CE2B0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397 w 1881"/>
                <a:gd name="T1" fmla="*/ 588 h 820"/>
                <a:gd name="T2" fmla="*/ 254 w 1881"/>
                <a:gd name="T3" fmla="*/ 815 h 820"/>
                <a:gd name="T4" fmla="*/ 397 w 1881"/>
                <a:gd name="T5" fmla="*/ 549 h 820"/>
                <a:gd name="T6" fmla="*/ 462 w 1881"/>
                <a:gd name="T7" fmla="*/ 441 h 820"/>
                <a:gd name="T8" fmla="*/ 462 w 1881"/>
                <a:gd name="T9" fmla="*/ 550 h 820"/>
                <a:gd name="T10" fmla="*/ 219 w 1881"/>
                <a:gd name="T11" fmla="*/ 432 h 820"/>
                <a:gd name="T12" fmla="*/ 99 w 1881"/>
                <a:gd name="T13" fmla="*/ 820 h 820"/>
                <a:gd name="T14" fmla="*/ 176 w 1881"/>
                <a:gd name="T15" fmla="*/ 574 h 820"/>
                <a:gd name="T16" fmla="*/ 43 w 1881"/>
                <a:gd name="T17" fmla="*/ 642 h 820"/>
                <a:gd name="T18" fmla="*/ 176 w 1881"/>
                <a:gd name="T19" fmla="*/ 644 h 820"/>
                <a:gd name="T20" fmla="*/ 1070 w 1881"/>
                <a:gd name="T21" fmla="*/ 408 h 820"/>
                <a:gd name="T22" fmla="*/ 1127 w 1881"/>
                <a:gd name="T23" fmla="*/ 387 h 820"/>
                <a:gd name="T24" fmla="*/ 1208 w 1881"/>
                <a:gd name="T25" fmla="*/ 156 h 820"/>
                <a:gd name="T26" fmla="*/ 1135 w 1881"/>
                <a:gd name="T27" fmla="*/ 499 h 820"/>
                <a:gd name="T28" fmla="*/ 1135 w 1881"/>
                <a:gd name="T29" fmla="*/ 160 h 820"/>
                <a:gd name="T30" fmla="*/ 1203 w 1881"/>
                <a:gd name="T31" fmla="*/ 287 h 820"/>
                <a:gd name="T32" fmla="*/ 1002 w 1881"/>
                <a:gd name="T33" fmla="*/ 222 h 820"/>
                <a:gd name="T34" fmla="*/ 894 w 1881"/>
                <a:gd name="T35" fmla="*/ 359 h 820"/>
                <a:gd name="T36" fmla="*/ 1002 w 1881"/>
                <a:gd name="T37" fmla="*/ 309 h 820"/>
                <a:gd name="T38" fmla="*/ 959 w 1881"/>
                <a:gd name="T39" fmla="*/ 237 h 820"/>
                <a:gd name="T40" fmla="*/ 826 w 1881"/>
                <a:gd name="T41" fmla="*/ 237 h 820"/>
                <a:gd name="T42" fmla="*/ 715 w 1881"/>
                <a:gd name="T43" fmla="*/ 366 h 820"/>
                <a:gd name="T44" fmla="*/ 710 w 1881"/>
                <a:gd name="T45" fmla="*/ 260 h 820"/>
                <a:gd name="T46" fmla="*/ 590 w 1881"/>
                <a:gd name="T47" fmla="*/ 209 h 820"/>
                <a:gd name="T48" fmla="*/ 753 w 1881"/>
                <a:gd name="T49" fmla="*/ 216 h 820"/>
                <a:gd name="T50" fmla="*/ 642 w 1881"/>
                <a:gd name="T51" fmla="*/ 359 h 820"/>
                <a:gd name="T52" fmla="*/ 462 w 1881"/>
                <a:gd name="T53" fmla="*/ 102 h 820"/>
                <a:gd name="T54" fmla="*/ 542 w 1881"/>
                <a:gd name="T55" fmla="*/ 9 h 820"/>
                <a:gd name="T56" fmla="*/ 419 w 1881"/>
                <a:gd name="T57" fmla="*/ 127 h 820"/>
                <a:gd name="T58" fmla="*/ 419 w 1881"/>
                <a:gd name="T59" fmla="*/ 392 h 820"/>
                <a:gd name="T60" fmla="*/ 542 w 1881"/>
                <a:gd name="T61" fmla="*/ 127 h 820"/>
                <a:gd name="T62" fmla="*/ 796 w 1881"/>
                <a:gd name="T63" fmla="*/ 432 h 820"/>
                <a:gd name="T64" fmla="*/ 796 w 1881"/>
                <a:gd name="T65" fmla="*/ 740 h 820"/>
                <a:gd name="T66" fmla="*/ 864 w 1881"/>
                <a:gd name="T67" fmla="*/ 663 h 820"/>
                <a:gd name="T68" fmla="*/ 1001 w 1881"/>
                <a:gd name="T69" fmla="*/ 695 h 820"/>
                <a:gd name="T70" fmla="*/ 1135 w 1881"/>
                <a:gd name="T71" fmla="*/ 730 h 820"/>
                <a:gd name="T72" fmla="*/ 959 w 1881"/>
                <a:gd name="T73" fmla="*/ 719 h 820"/>
                <a:gd name="T74" fmla="*/ 1135 w 1881"/>
                <a:gd name="T75" fmla="*/ 642 h 820"/>
                <a:gd name="T76" fmla="*/ 1135 w 1881"/>
                <a:gd name="T77" fmla="*/ 660 h 820"/>
                <a:gd name="T78" fmla="*/ 1203 w 1881"/>
                <a:gd name="T79" fmla="*/ 550 h 820"/>
                <a:gd name="T80" fmla="*/ 1265 w 1881"/>
                <a:gd name="T81" fmla="*/ 601 h 820"/>
                <a:gd name="T82" fmla="*/ 1346 w 1881"/>
                <a:gd name="T83" fmla="*/ 549 h 820"/>
                <a:gd name="T84" fmla="*/ 1478 w 1881"/>
                <a:gd name="T85" fmla="*/ 815 h 820"/>
                <a:gd name="T86" fmla="*/ 537 w 1881"/>
                <a:gd name="T87" fmla="*/ 578 h 820"/>
                <a:gd name="T88" fmla="*/ 542 w 1881"/>
                <a:gd name="T89" fmla="*/ 815 h 820"/>
                <a:gd name="T90" fmla="*/ 675 w 1881"/>
                <a:gd name="T91" fmla="*/ 815 h 820"/>
                <a:gd name="T92" fmla="*/ 1319 w 1881"/>
                <a:gd name="T93" fmla="*/ 158 h 820"/>
                <a:gd name="T94" fmla="*/ 1324 w 1881"/>
                <a:gd name="T95" fmla="*/ 392 h 820"/>
                <a:gd name="T96" fmla="*/ 1425 w 1881"/>
                <a:gd name="T97" fmla="*/ 165 h 820"/>
                <a:gd name="T98" fmla="*/ 1430 w 1881"/>
                <a:gd name="T99" fmla="*/ 296 h 820"/>
                <a:gd name="T100" fmla="*/ 1649 w 1881"/>
                <a:gd name="T101" fmla="*/ 272 h 820"/>
                <a:gd name="T102" fmla="*/ 1606 w 1881"/>
                <a:gd name="T103" fmla="*/ 309 h 820"/>
                <a:gd name="T104" fmla="*/ 1540 w 1881"/>
                <a:gd name="T105" fmla="*/ 397 h 820"/>
                <a:gd name="T106" fmla="*/ 1606 w 1881"/>
                <a:gd name="T107" fmla="*/ 219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B0D796F-6DDA-429C-883F-FD5DAFC1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430 w 430"/>
                <a:gd name="T1" fmla="*/ 2 h 346"/>
                <a:gd name="T2" fmla="*/ 105 w 430"/>
                <a:gd name="T3" fmla="*/ 346 h 346"/>
                <a:gd name="T4" fmla="*/ 0 w 430"/>
                <a:gd name="T5" fmla="*/ 346 h 346"/>
                <a:gd name="T6" fmla="*/ 404 w 430"/>
                <a:gd name="T7" fmla="*/ 0 h 346"/>
                <a:gd name="T8" fmla="*/ 430 w 430"/>
                <a:gd name="T9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9" name="Picture 21">
            <a:extLst>
              <a:ext uri="{FF2B5EF4-FFF2-40B4-BE49-F238E27FC236}">
                <a16:creationId xmlns:a16="http://schemas.microsoft.com/office/drawing/2014/main" id="{2F6DE22E-2229-4ACE-AD71-00754CBF7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6324600"/>
            <a:ext cx="9715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E531F-B6EA-4DFB-A48D-F5BC9F1A0907}"/>
              </a:ext>
            </a:extLst>
          </p:cNvPr>
          <p:cNvCxnSpPr/>
          <p:nvPr userDrawn="1"/>
        </p:nvCxnSpPr>
        <p:spPr>
          <a:xfrm>
            <a:off x="10193338" y="6223000"/>
            <a:ext cx="0" cy="3587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0EEB94-5A5C-46FE-8830-6E31473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990" y="762001"/>
            <a:ext cx="6402810" cy="1891078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5B5C-1F48-4514-A902-6022DCB6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0990" y="3186114"/>
            <a:ext cx="5852160" cy="914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E79AE4-B878-4301-9FD3-8DF509A95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47E712-3DCB-4FFA-8719-718A39BA4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6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411-F0BB-4CF9-9334-C0D1CAEAF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E503F-09E1-49E4-9604-E4EC33237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ECB393-5370-44E4-9FA5-BF7781871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89ACE5-B2C7-4AC2-A091-64D187421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14"/>
            <a:ext cx="10515600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411-F0BB-4CF9-9334-C0D1CAEAF4A2}"/>
              </a:ext>
            </a:extLst>
          </p:cNvPr>
          <p:cNvSpPr>
            <a:spLocks noGrp="1"/>
          </p:cNvSpPr>
          <p:nvPr>
            <p:ph sz="half" idx="1"/>
          </p:nvPr>
        </p:nvSpPr>
        <p:spPr bwMode="ltGray">
          <a:xfrm>
            <a:off x="838200" y="1492155"/>
            <a:ext cx="3333136" cy="3256826"/>
          </a:xfrm>
          <a:solidFill>
            <a:schemeClr val="accent6"/>
          </a:solidFill>
        </p:spPr>
        <p:txBody>
          <a:bodyPr lIns="182880" tIns="182880" rIns="182880" bIns="182880"/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EFDD35-D612-4B99-B7D4-C2B5AFC54ADF}"/>
              </a:ext>
            </a:extLst>
          </p:cNvPr>
          <p:cNvSpPr>
            <a:spLocks noGrp="1"/>
          </p:cNvSpPr>
          <p:nvPr>
            <p:ph sz="half" idx="13"/>
          </p:nvPr>
        </p:nvSpPr>
        <p:spPr bwMode="ltGray">
          <a:xfrm>
            <a:off x="4429741" y="1492155"/>
            <a:ext cx="3333136" cy="3256826"/>
          </a:xfrm>
          <a:solidFill>
            <a:schemeClr val="accent1"/>
          </a:solidFill>
        </p:spPr>
        <p:txBody>
          <a:bodyPr lIns="182880" tIns="182880" rIns="182880" bIns="182880"/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EA143E-6B5E-43FD-AF02-ABDFBCC09736}"/>
              </a:ext>
            </a:extLst>
          </p:cNvPr>
          <p:cNvSpPr>
            <a:spLocks noGrp="1"/>
          </p:cNvSpPr>
          <p:nvPr>
            <p:ph sz="half" idx="14"/>
          </p:nvPr>
        </p:nvSpPr>
        <p:spPr bwMode="ltGray">
          <a:xfrm>
            <a:off x="8021281" y="1492155"/>
            <a:ext cx="3333136" cy="3256826"/>
          </a:xfrm>
          <a:solidFill>
            <a:schemeClr val="accent3"/>
          </a:solidFill>
        </p:spPr>
        <p:txBody>
          <a:bodyPr lIns="182880" tIns="182880" rIns="182880" bIns="182880"/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4951-B942-4FD9-9DF5-056262D395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47290A-22D3-48D8-AD22-B678DFAE2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>
            <a:extLst>
              <a:ext uri="{FF2B5EF4-FFF2-40B4-BE49-F238E27FC236}">
                <a16:creationId xmlns:a16="http://schemas.microsoft.com/office/drawing/2014/main" id="{7E413B6D-E5D1-4EAB-BBD9-08BB03151C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67800" y="6224588"/>
            <a:ext cx="811213" cy="354012"/>
            <a:chOff x="2973388" y="2055813"/>
            <a:chExt cx="6251575" cy="2733675"/>
          </a:xfrm>
        </p:grpSpPr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E8930C04-042F-4F5E-AC85-E7598AAED1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3388" y="2055813"/>
              <a:ext cx="6251575" cy="2733675"/>
            </a:xfrm>
            <a:custGeom>
              <a:avLst/>
              <a:gdLst>
                <a:gd name="T0" fmla="*/ 1319445 w 1881"/>
                <a:gd name="T1" fmla="*/ 1960245 h 820"/>
                <a:gd name="T2" fmla="*/ 844179 w 1881"/>
                <a:gd name="T3" fmla="*/ 2717006 h 820"/>
                <a:gd name="T4" fmla="*/ 1319445 w 1881"/>
                <a:gd name="T5" fmla="*/ 1830229 h 820"/>
                <a:gd name="T6" fmla="*/ 1535475 w 1881"/>
                <a:gd name="T7" fmla="*/ 1470184 h 820"/>
                <a:gd name="T8" fmla="*/ 1535475 w 1881"/>
                <a:gd name="T9" fmla="*/ 1833563 h 820"/>
                <a:gd name="T10" fmla="*/ 727855 w 1881"/>
                <a:gd name="T11" fmla="*/ 1440180 h 820"/>
                <a:gd name="T12" fmla="*/ 329030 w 1881"/>
                <a:gd name="T13" fmla="*/ 2733675 h 820"/>
                <a:gd name="T14" fmla="*/ 584943 w 1881"/>
                <a:gd name="T15" fmla="*/ 1913573 h 820"/>
                <a:gd name="T16" fmla="*/ 142912 w 1881"/>
                <a:gd name="T17" fmla="*/ 2140268 h 820"/>
                <a:gd name="T18" fmla="*/ 584943 w 1881"/>
                <a:gd name="T19" fmla="*/ 2146935 h 820"/>
                <a:gd name="T20" fmla="*/ 3556186 w 1881"/>
                <a:gd name="T21" fmla="*/ 1360170 h 820"/>
                <a:gd name="T22" fmla="*/ 3745627 w 1881"/>
                <a:gd name="T23" fmla="*/ 1290161 h 820"/>
                <a:gd name="T24" fmla="*/ 4014834 w 1881"/>
                <a:gd name="T25" fmla="*/ 520065 h 820"/>
                <a:gd name="T26" fmla="*/ 3772216 w 1881"/>
                <a:gd name="T27" fmla="*/ 1663541 h 820"/>
                <a:gd name="T28" fmla="*/ 3772216 w 1881"/>
                <a:gd name="T29" fmla="*/ 533400 h 820"/>
                <a:gd name="T30" fmla="*/ 3998216 w 1881"/>
                <a:gd name="T31" fmla="*/ 956786 h 820"/>
                <a:gd name="T32" fmla="*/ 3330185 w 1881"/>
                <a:gd name="T33" fmla="*/ 740093 h 820"/>
                <a:gd name="T34" fmla="*/ 2971243 w 1881"/>
                <a:gd name="T35" fmla="*/ 1196816 h 820"/>
                <a:gd name="T36" fmla="*/ 3330185 w 1881"/>
                <a:gd name="T37" fmla="*/ 1030129 h 820"/>
                <a:gd name="T38" fmla="*/ 3187273 w 1881"/>
                <a:gd name="T39" fmla="*/ 790099 h 820"/>
                <a:gd name="T40" fmla="*/ 2745242 w 1881"/>
                <a:gd name="T41" fmla="*/ 790099 h 820"/>
                <a:gd name="T42" fmla="*/ 2376330 w 1881"/>
                <a:gd name="T43" fmla="*/ 1220153 h 820"/>
                <a:gd name="T44" fmla="*/ 2359712 w 1881"/>
                <a:gd name="T45" fmla="*/ 866775 h 820"/>
                <a:gd name="T46" fmla="*/ 1960887 w 1881"/>
                <a:gd name="T47" fmla="*/ 696754 h 820"/>
                <a:gd name="T48" fmla="*/ 2502624 w 1881"/>
                <a:gd name="T49" fmla="*/ 720090 h 820"/>
                <a:gd name="T50" fmla="*/ 2133711 w 1881"/>
                <a:gd name="T51" fmla="*/ 1196816 h 820"/>
                <a:gd name="T52" fmla="*/ 1535475 w 1881"/>
                <a:gd name="T53" fmla="*/ 340043 h 820"/>
                <a:gd name="T54" fmla="*/ 1801358 w 1881"/>
                <a:gd name="T55" fmla="*/ 30004 h 820"/>
                <a:gd name="T56" fmla="*/ 1392562 w 1881"/>
                <a:gd name="T57" fmla="*/ 423386 h 820"/>
                <a:gd name="T58" fmla="*/ 1392562 w 1881"/>
                <a:gd name="T59" fmla="*/ 1306830 h 820"/>
                <a:gd name="T60" fmla="*/ 1801358 w 1881"/>
                <a:gd name="T61" fmla="*/ 423386 h 820"/>
                <a:gd name="T62" fmla="*/ 2645536 w 1881"/>
                <a:gd name="T63" fmla="*/ 1440180 h 820"/>
                <a:gd name="T64" fmla="*/ 2645536 w 1881"/>
                <a:gd name="T65" fmla="*/ 2466975 h 820"/>
                <a:gd name="T66" fmla="*/ 2871537 w 1881"/>
                <a:gd name="T67" fmla="*/ 2210276 h 820"/>
                <a:gd name="T68" fmla="*/ 3326862 w 1881"/>
                <a:gd name="T69" fmla="*/ 2316956 h 820"/>
                <a:gd name="T70" fmla="*/ 3772216 w 1881"/>
                <a:gd name="T71" fmla="*/ 2433638 h 820"/>
                <a:gd name="T72" fmla="*/ 3187273 w 1881"/>
                <a:gd name="T73" fmla="*/ 2396966 h 820"/>
                <a:gd name="T74" fmla="*/ 3772216 w 1881"/>
                <a:gd name="T75" fmla="*/ 2140268 h 820"/>
                <a:gd name="T76" fmla="*/ 3772216 w 1881"/>
                <a:gd name="T77" fmla="*/ 2200275 h 820"/>
                <a:gd name="T78" fmla="*/ 3998216 w 1881"/>
                <a:gd name="T79" fmla="*/ 1833563 h 820"/>
                <a:gd name="T80" fmla="*/ 4204276 w 1881"/>
                <a:gd name="T81" fmla="*/ 2003584 h 820"/>
                <a:gd name="T82" fmla="*/ 4473482 w 1881"/>
                <a:gd name="T83" fmla="*/ 1830229 h 820"/>
                <a:gd name="T84" fmla="*/ 4912189 w 1881"/>
                <a:gd name="T85" fmla="*/ 2717006 h 820"/>
                <a:gd name="T86" fmla="*/ 1784740 w 1881"/>
                <a:gd name="T87" fmla="*/ 1926908 h 820"/>
                <a:gd name="T88" fmla="*/ 1801358 w 1881"/>
                <a:gd name="T89" fmla="*/ 2717006 h 820"/>
                <a:gd name="T90" fmla="*/ 2243388 w 1881"/>
                <a:gd name="T91" fmla="*/ 2717006 h 820"/>
                <a:gd name="T92" fmla="*/ 4383747 w 1881"/>
                <a:gd name="T93" fmla="*/ 526733 h 820"/>
                <a:gd name="T94" fmla="*/ 4400364 w 1881"/>
                <a:gd name="T95" fmla="*/ 1306830 h 820"/>
                <a:gd name="T96" fmla="*/ 4736042 w 1881"/>
                <a:gd name="T97" fmla="*/ 550069 h 820"/>
                <a:gd name="T98" fmla="*/ 4752659 w 1881"/>
                <a:gd name="T99" fmla="*/ 986790 h 820"/>
                <a:gd name="T100" fmla="*/ 5480514 w 1881"/>
                <a:gd name="T101" fmla="*/ 906780 h 820"/>
                <a:gd name="T102" fmla="*/ 5337602 w 1881"/>
                <a:gd name="T103" fmla="*/ 1030129 h 820"/>
                <a:gd name="T104" fmla="*/ 5118249 w 1881"/>
                <a:gd name="T105" fmla="*/ 1323499 h 820"/>
                <a:gd name="T106" fmla="*/ 5337602 w 1881"/>
                <a:gd name="T107" fmla="*/ 730091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1" h="820">
                  <a:moveTo>
                    <a:pt x="397" y="549"/>
                  </a:moveTo>
                  <a:cubicBezTo>
                    <a:pt x="399" y="549"/>
                    <a:pt x="399" y="549"/>
                    <a:pt x="399" y="549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397" y="588"/>
                    <a:pt x="397" y="588"/>
                    <a:pt x="397" y="588"/>
                  </a:cubicBezTo>
                  <a:cubicBezTo>
                    <a:pt x="363" y="581"/>
                    <a:pt x="334" y="586"/>
                    <a:pt x="316" y="601"/>
                  </a:cubicBezTo>
                  <a:cubicBezTo>
                    <a:pt x="304" y="611"/>
                    <a:pt x="298" y="625"/>
                    <a:pt x="298" y="642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54" y="815"/>
                    <a:pt x="254" y="815"/>
                    <a:pt x="254" y="815"/>
                  </a:cubicBezTo>
                  <a:cubicBezTo>
                    <a:pt x="254" y="550"/>
                    <a:pt x="254" y="550"/>
                    <a:pt x="254" y="550"/>
                  </a:cubicBezTo>
                  <a:cubicBezTo>
                    <a:pt x="288" y="550"/>
                    <a:pt x="288" y="550"/>
                    <a:pt x="288" y="550"/>
                  </a:cubicBezTo>
                  <a:cubicBezTo>
                    <a:pt x="293" y="581"/>
                    <a:pt x="293" y="581"/>
                    <a:pt x="293" y="581"/>
                  </a:cubicBezTo>
                  <a:cubicBezTo>
                    <a:pt x="317" y="552"/>
                    <a:pt x="358" y="539"/>
                    <a:pt x="397" y="549"/>
                  </a:cubicBezTo>
                  <a:close/>
                  <a:moveTo>
                    <a:pt x="419" y="441"/>
                  </a:moveTo>
                  <a:cubicBezTo>
                    <a:pt x="419" y="502"/>
                    <a:pt x="419" y="502"/>
                    <a:pt x="419" y="502"/>
                  </a:cubicBezTo>
                  <a:cubicBezTo>
                    <a:pt x="462" y="502"/>
                    <a:pt x="462" y="502"/>
                    <a:pt x="462" y="502"/>
                  </a:cubicBezTo>
                  <a:cubicBezTo>
                    <a:pt x="462" y="441"/>
                    <a:pt x="462" y="441"/>
                    <a:pt x="462" y="441"/>
                  </a:cubicBezTo>
                  <a:lnTo>
                    <a:pt x="419" y="441"/>
                  </a:lnTo>
                  <a:close/>
                  <a:moveTo>
                    <a:pt x="419" y="815"/>
                  </a:moveTo>
                  <a:cubicBezTo>
                    <a:pt x="462" y="815"/>
                    <a:pt x="462" y="815"/>
                    <a:pt x="462" y="815"/>
                  </a:cubicBezTo>
                  <a:cubicBezTo>
                    <a:pt x="462" y="550"/>
                    <a:pt x="462" y="550"/>
                    <a:pt x="462" y="550"/>
                  </a:cubicBezTo>
                  <a:cubicBezTo>
                    <a:pt x="419" y="550"/>
                    <a:pt x="419" y="550"/>
                    <a:pt x="419" y="550"/>
                  </a:cubicBezTo>
                  <a:lnTo>
                    <a:pt x="419" y="815"/>
                  </a:lnTo>
                  <a:close/>
                  <a:moveTo>
                    <a:pt x="176" y="432"/>
                  </a:moveTo>
                  <a:cubicBezTo>
                    <a:pt x="219" y="432"/>
                    <a:pt x="219" y="432"/>
                    <a:pt x="219" y="432"/>
                  </a:cubicBezTo>
                  <a:cubicBezTo>
                    <a:pt x="219" y="815"/>
                    <a:pt x="219" y="815"/>
                    <a:pt x="219" y="815"/>
                  </a:cubicBezTo>
                  <a:cubicBezTo>
                    <a:pt x="185" y="815"/>
                    <a:pt x="185" y="815"/>
                    <a:pt x="185" y="815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63" y="808"/>
                    <a:pt x="135" y="820"/>
                    <a:pt x="99" y="820"/>
                  </a:cubicBezTo>
                  <a:cubicBezTo>
                    <a:pt x="37" y="820"/>
                    <a:pt x="0" y="782"/>
                    <a:pt x="0" y="720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0" y="582"/>
                    <a:pt x="37" y="545"/>
                    <a:pt x="99" y="545"/>
                  </a:cubicBezTo>
                  <a:cubicBezTo>
                    <a:pt x="132" y="545"/>
                    <a:pt x="158" y="555"/>
                    <a:pt x="176" y="574"/>
                  </a:cubicBezTo>
                  <a:lnTo>
                    <a:pt x="176" y="432"/>
                  </a:lnTo>
                  <a:close/>
                  <a:moveTo>
                    <a:pt x="176" y="644"/>
                  </a:moveTo>
                  <a:cubicBezTo>
                    <a:pt x="176" y="606"/>
                    <a:pt x="150" y="582"/>
                    <a:pt x="108" y="582"/>
                  </a:cubicBezTo>
                  <a:cubicBezTo>
                    <a:pt x="66" y="582"/>
                    <a:pt x="43" y="604"/>
                    <a:pt x="43" y="642"/>
                  </a:cubicBezTo>
                  <a:cubicBezTo>
                    <a:pt x="43" y="722"/>
                    <a:pt x="43" y="722"/>
                    <a:pt x="43" y="722"/>
                  </a:cubicBezTo>
                  <a:cubicBezTo>
                    <a:pt x="43" y="760"/>
                    <a:pt x="67" y="782"/>
                    <a:pt x="108" y="782"/>
                  </a:cubicBezTo>
                  <a:cubicBezTo>
                    <a:pt x="150" y="782"/>
                    <a:pt x="176" y="759"/>
                    <a:pt x="176" y="720"/>
                  </a:cubicBezTo>
                  <a:lnTo>
                    <a:pt x="176" y="644"/>
                  </a:lnTo>
                  <a:close/>
                  <a:moveTo>
                    <a:pt x="1027" y="405"/>
                  </a:moveTo>
                  <a:cubicBezTo>
                    <a:pt x="1027" y="403"/>
                    <a:pt x="1027" y="403"/>
                    <a:pt x="1027" y="403"/>
                  </a:cubicBezTo>
                  <a:cubicBezTo>
                    <a:pt x="1070" y="403"/>
                    <a:pt x="1070" y="403"/>
                    <a:pt x="1070" y="403"/>
                  </a:cubicBezTo>
                  <a:cubicBezTo>
                    <a:pt x="1070" y="408"/>
                    <a:pt x="1070" y="408"/>
                    <a:pt x="1070" y="408"/>
                  </a:cubicBezTo>
                  <a:cubicBezTo>
                    <a:pt x="1070" y="442"/>
                    <a:pt x="1094" y="462"/>
                    <a:pt x="1135" y="462"/>
                  </a:cubicBezTo>
                  <a:cubicBezTo>
                    <a:pt x="1178" y="462"/>
                    <a:pt x="1203" y="440"/>
                    <a:pt x="1203" y="401"/>
                  </a:cubicBezTo>
                  <a:cubicBezTo>
                    <a:pt x="1203" y="357"/>
                    <a:pt x="1203" y="357"/>
                    <a:pt x="1203" y="357"/>
                  </a:cubicBezTo>
                  <a:cubicBezTo>
                    <a:pt x="1185" y="377"/>
                    <a:pt x="1159" y="387"/>
                    <a:pt x="1127" y="387"/>
                  </a:cubicBezTo>
                  <a:cubicBezTo>
                    <a:pt x="1064" y="387"/>
                    <a:pt x="1027" y="349"/>
                    <a:pt x="1027" y="287"/>
                  </a:cubicBezTo>
                  <a:cubicBezTo>
                    <a:pt x="1027" y="222"/>
                    <a:pt x="1027" y="222"/>
                    <a:pt x="1027" y="222"/>
                  </a:cubicBezTo>
                  <a:cubicBezTo>
                    <a:pt x="1027" y="159"/>
                    <a:pt x="1064" y="122"/>
                    <a:pt x="1127" y="122"/>
                  </a:cubicBezTo>
                  <a:cubicBezTo>
                    <a:pt x="1162" y="122"/>
                    <a:pt x="1191" y="134"/>
                    <a:pt x="1208" y="156"/>
                  </a:cubicBezTo>
                  <a:cubicBezTo>
                    <a:pt x="1212" y="127"/>
                    <a:pt x="1212" y="127"/>
                    <a:pt x="1212" y="127"/>
                  </a:cubicBezTo>
                  <a:cubicBezTo>
                    <a:pt x="1246" y="127"/>
                    <a:pt x="1246" y="127"/>
                    <a:pt x="1246" y="127"/>
                  </a:cubicBezTo>
                  <a:cubicBezTo>
                    <a:pt x="1246" y="399"/>
                    <a:pt x="1246" y="399"/>
                    <a:pt x="1246" y="399"/>
                  </a:cubicBezTo>
                  <a:cubicBezTo>
                    <a:pt x="1246" y="463"/>
                    <a:pt x="1206" y="499"/>
                    <a:pt x="1135" y="499"/>
                  </a:cubicBezTo>
                  <a:cubicBezTo>
                    <a:pt x="1068" y="499"/>
                    <a:pt x="1027" y="464"/>
                    <a:pt x="1027" y="405"/>
                  </a:cubicBezTo>
                  <a:close/>
                  <a:moveTo>
                    <a:pt x="1203" y="287"/>
                  </a:moveTo>
                  <a:cubicBezTo>
                    <a:pt x="1203" y="222"/>
                    <a:pt x="1203" y="222"/>
                    <a:pt x="1203" y="222"/>
                  </a:cubicBezTo>
                  <a:cubicBezTo>
                    <a:pt x="1203" y="183"/>
                    <a:pt x="1178" y="160"/>
                    <a:pt x="1135" y="160"/>
                  </a:cubicBezTo>
                  <a:cubicBezTo>
                    <a:pt x="1094" y="160"/>
                    <a:pt x="1070" y="181"/>
                    <a:pt x="1070" y="219"/>
                  </a:cubicBezTo>
                  <a:cubicBezTo>
                    <a:pt x="1070" y="289"/>
                    <a:pt x="1070" y="289"/>
                    <a:pt x="1070" y="289"/>
                  </a:cubicBezTo>
                  <a:cubicBezTo>
                    <a:pt x="1070" y="327"/>
                    <a:pt x="1094" y="349"/>
                    <a:pt x="1135" y="349"/>
                  </a:cubicBezTo>
                  <a:cubicBezTo>
                    <a:pt x="1178" y="349"/>
                    <a:pt x="1203" y="326"/>
                    <a:pt x="1203" y="287"/>
                  </a:cubicBezTo>
                  <a:close/>
                  <a:moveTo>
                    <a:pt x="783" y="296"/>
                  </a:moveTo>
                  <a:cubicBezTo>
                    <a:pt x="783" y="222"/>
                    <a:pt x="783" y="222"/>
                    <a:pt x="783" y="222"/>
                  </a:cubicBezTo>
                  <a:cubicBezTo>
                    <a:pt x="783" y="158"/>
                    <a:pt x="823" y="122"/>
                    <a:pt x="893" y="122"/>
                  </a:cubicBezTo>
                  <a:cubicBezTo>
                    <a:pt x="961" y="122"/>
                    <a:pt x="1002" y="159"/>
                    <a:pt x="1002" y="222"/>
                  </a:cubicBezTo>
                  <a:cubicBezTo>
                    <a:pt x="1002" y="272"/>
                    <a:pt x="1002" y="272"/>
                    <a:pt x="1002" y="272"/>
                  </a:cubicBezTo>
                  <a:cubicBezTo>
                    <a:pt x="826" y="272"/>
                    <a:pt x="826" y="272"/>
                    <a:pt x="826" y="272"/>
                  </a:cubicBezTo>
                  <a:cubicBezTo>
                    <a:pt x="826" y="299"/>
                    <a:pt x="826" y="299"/>
                    <a:pt x="826" y="299"/>
                  </a:cubicBezTo>
                  <a:cubicBezTo>
                    <a:pt x="826" y="337"/>
                    <a:pt x="851" y="359"/>
                    <a:pt x="894" y="359"/>
                  </a:cubicBezTo>
                  <a:cubicBezTo>
                    <a:pt x="933" y="359"/>
                    <a:pt x="957" y="341"/>
                    <a:pt x="959" y="309"/>
                  </a:cubicBezTo>
                  <a:cubicBezTo>
                    <a:pt x="959" y="308"/>
                    <a:pt x="959" y="308"/>
                    <a:pt x="959" y="308"/>
                  </a:cubicBezTo>
                  <a:cubicBezTo>
                    <a:pt x="1002" y="308"/>
                    <a:pt x="1002" y="308"/>
                    <a:pt x="1002" y="308"/>
                  </a:cubicBezTo>
                  <a:cubicBezTo>
                    <a:pt x="1002" y="309"/>
                    <a:pt x="1002" y="309"/>
                    <a:pt x="1002" y="309"/>
                  </a:cubicBezTo>
                  <a:cubicBezTo>
                    <a:pt x="999" y="365"/>
                    <a:pt x="959" y="397"/>
                    <a:pt x="894" y="397"/>
                  </a:cubicBezTo>
                  <a:cubicBezTo>
                    <a:pt x="825" y="397"/>
                    <a:pt x="783" y="359"/>
                    <a:pt x="783" y="296"/>
                  </a:cubicBezTo>
                  <a:close/>
                  <a:moveTo>
                    <a:pt x="826" y="237"/>
                  </a:moveTo>
                  <a:cubicBezTo>
                    <a:pt x="959" y="237"/>
                    <a:pt x="959" y="237"/>
                    <a:pt x="959" y="237"/>
                  </a:cubicBezTo>
                  <a:cubicBezTo>
                    <a:pt x="959" y="219"/>
                    <a:pt x="959" y="219"/>
                    <a:pt x="959" y="219"/>
                  </a:cubicBezTo>
                  <a:cubicBezTo>
                    <a:pt x="959" y="181"/>
                    <a:pt x="935" y="160"/>
                    <a:pt x="893" y="160"/>
                  </a:cubicBezTo>
                  <a:cubicBezTo>
                    <a:pt x="850" y="160"/>
                    <a:pt x="826" y="181"/>
                    <a:pt x="826" y="219"/>
                  </a:cubicBezTo>
                  <a:lnTo>
                    <a:pt x="826" y="237"/>
                  </a:lnTo>
                  <a:close/>
                  <a:moveTo>
                    <a:pt x="753" y="216"/>
                  </a:moveTo>
                  <a:cubicBezTo>
                    <a:pt x="753" y="392"/>
                    <a:pt x="753" y="392"/>
                    <a:pt x="753" y="392"/>
                  </a:cubicBezTo>
                  <a:cubicBezTo>
                    <a:pt x="719" y="392"/>
                    <a:pt x="719" y="392"/>
                    <a:pt x="719" y="392"/>
                  </a:cubicBezTo>
                  <a:cubicBezTo>
                    <a:pt x="715" y="366"/>
                    <a:pt x="715" y="366"/>
                    <a:pt x="715" y="366"/>
                  </a:cubicBezTo>
                  <a:cubicBezTo>
                    <a:pt x="698" y="386"/>
                    <a:pt x="668" y="397"/>
                    <a:pt x="632" y="397"/>
                  </a:cubicBezTo>
                  <a:cubicBezTo>
                    <a:pt x="569" y="397"/>
                    <a:pt x="534" y="368"/>
                    <a:pt x="534" y="316"/>
                  </a:cubicBezTo>
                  <a:cubicBezTo>
                    <a:pt x="534" y="264"/>
                    <a:pt x="569" y="236"/>
                    <a:pt x="632" y="236"/>
                  </a:cubicBezTo>
                  <a:cubicBezTo>
                    <a:pt x="666" y="236"/>
                    <a:pt x="693" y="244"/>
                    <a:pt x="710" y="260"/>
                  </a:cubicBezTo>
                  <a:cubicBezTo>
                    <a:pt x="710" y="213"/>
                    <a:pt x="710" y="213"/>
                    <a:pt x="710" y="213"/>
                  </a:cubicBezTo>
                  <a:cubicBezTo>
                    <a:pt x="710" y="178"/>
                    <a:pt x="688" y="158"/>
                    <a:pt x="649" y="158"/>
                  </a:cubicBezTo>
                  <a:cubicBezTo>
                    <a:pt x="608" y="158"/>
                    <a:pt x="590" y="173"/>
                    <a:pt x="590" y="207"/>
                  </a:cubicBezTo>
                  <a:cubicBezTo>
                    <a:pt x="590" y="209"/>
                    <a:pt x="590" y="209"/>
                    <a:pt x="590" y="209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7" y="152"/>
                    <a:pt x="582" y="122"/>
                    <a:pt x="649" y="122"/>
                  </a:cubicBezTo>
                  <a:cubicBezTo>
                    <a:pt x="715" y="122"/>
                    <a:pt x="753" y="156"/>
                    <a:pt x="753" y="216"/>
                  </a:cubicBezTo>
                  <a:close/>
                  <a:moveTo>
                    <a:pt x="710" y="315"/>
                  </a:moveTo>
                  <a:cubicBezTo>
                    <a:pt x="710" y="288"/>
                    <a:pt x="684" y="271"/>
                    <a:pt x="642" y="271"/>
                  </a:cubicBezTo>
                  <a:cubicBezTo>
                    <a:pt x="599" y="271"/>
                    <a:pt x="577" y="286"/>
                    <a:pt x="577" y="315"/>
                  </a:cubicBezTo>
                  <a:cubicBezTo>
                    <a:pt x="577" y="344"/>
                    <a:pt x="599" y="359"/>
                    <a:pt x="642" y="359"/>
                  </a:cubicBezTo>
                  <a:cubicBezTo>
                    <a:pt x="685" y="359"/>
                    <a:pt x="710" y="343"/>
                    <a:pt x="710" y="315"/>
                  </a:cubicBezTo>
                  <a:close/>
                  <a:moveTo>
                    <a:pt x="542" y="127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462" y="74"/>
                    <a:pt x="466" y="59"/>
                    <a:pt x="475" y="51"/>
                  </a:cubicBezTo>
                  <a:cubicBezTo>
                    <a:pt x="486" y="42"/>
                    <a:pt x="505" y="40"/>
                    <a:pt x="540" y="44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9"/>
                    <a:pt x="542" y="9"/>
                    <a:pt x="542" y="9"/>
                  </a:cubicBezTo>
                  <a:cubicBezTo>
                    <a:pt x="541" y="8"/>
                    <a:pt x="541" y="8"/>
                    <a:pt x="541" y="8"/>
                  </a:cubicBezTo>
                  <a:cubicBezTo>
                    <a:pt x="493" y="0"/>
                    <a:pt x="462" y="4"/>
                    <a:pt x="443" y="20"/>
                  </a:cubicBezTo>
                  <a:cubicBezTo>
                    <a:pt x="422" y="39"/>
                    <a:pt x="419" y="72"/>
                    <a:pt x="419" y="106"/>
                  </a:cubicBezTo>
                  <a:cubicBezTo>
                    <a:pt x="419" y="127"/>
                    <a:pt x="419" y="127"/>
                    <a:pt x="419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65"/>
                    <a:pt x="362" y="165"/>
                    <a:pt x="362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392"/>
                    <a:pt x="419" y="392"/>
                    <a:pt x="419" y="392"/>
                  </a:cubicBezTo>
                  <a:cubicBezTo>
                    <a:pt x="462" y="392"/>
                    <a:pt x="462" y="392"/>
                    <a:pt x="462" y="392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27"/>
                  </a:lnTo>
                  <a:close/>
                  <a:moveTo>
                    <a:pt x="964" y="550"/>
                  </a:moveTo>
                  <a:cubicBezTo>
                    <a:pt x="912" y="550"/>
                    <a:pt x="912" y="550"/>
                    <a:pt x="912" y="550"/>
                  </a:cubicBezTo>
                  <a:cubicBezTo>
                    <a:pt x="796" y="681"/>
                    <a:pt x="796" y="681"/>
                    <a:pt x="796" y="681"/>
                  </a:cubicBezTo>
                  <a:cubicBezTo>
                    <a:pt x="796" y="432"/>
                    <a:pt x="796" y="432"/>
                    <a:pt x="796" y="432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3" y="815"/>
                    <a:pt x="753" y="815"/>
                    <a:pt x="753" y="815"/>
                  </a:cubicBezTo>
                  <a:cubicBezTo>
                    <a:pt x="796" y="815"/>
                    <a:pt x="796" y="815"/>
                    <a:pt x="796" y="815"/>
                  </a:cubicBezTo>
                  <a:cubicBezTo>
                    <a:pt x="796" y="740"/>
                    <a:pt x="796" y="740"/>
                    <a:pt x="796" y="740"/>
                  </a:cubicBezTo>
                  <a:cubicBezTo>
                    <a:pt x="836" y="697"/>
                    <a:pt x="836" y="697"/>
                    <a:pt x="836" y="697"/>
                  </a:cubicBezTo>
                  <a:cubicBezTo>
                    <a:pt x="923" y="815"/>
                    <a:pt x="923" y="815"/>
                    <a:pt x="923" y="815"/>
                  </a:cubicBezTo>
                  <a:cubicBezTo>
                    <a:pt x="975" y="815"/>
                    <a:pt x="975" y="815"/>
                    <a:pt x="975" y="815"/>
                  </a:cubicBezTo>
                  <a:cubicBezTo>
                    <a:pt x="864" y="663"/>
                    <a:pt x="864" y="663"/>
                    <a:pt x="864" y="663"/>
                  </a:cubicBezTo>
                  <a:lnTo>
                    <a:pt x="964" y="550"/>
                  </a:lnTo>
                  <a:close/>
                  <a:moveTo>
                    <a:pt x="1178" y="644"/>
                  </a:moveTo>
                  <a:cubicBezTo>
                    <a:pt x="1178" y="695"/>
                    <a:pt x="1178" y="695"/>
                    <a:pt x="1178" y="695"/>
                  </a:cubicBezTo>
                  <a:cubicBezTo>
                    <a:pt x="1001" y="695"/>
                    <a:pt x="1001" y="695"/>
                    <a:pt x="1001" y="695"/>
                  </a:cubicBezTo>
                  <a:cubicBezTo>
                    <a:pt x="1001" y="722"/>
                    <a:pt x="1001" y="722"/>
                    <a:pt x="1001" y="722"/>
                  </a:cubicBezTo>
                  <a:cubicBezTo>
                    <a:pt x="1001" y="760"/>
                    <a:pt x="1026" y="782"/>
                    <a:pt x="1069" y="782"/>
                  </a:cubicBezTo>
                  <a:cubicBezTo>
                    <a:pt x="1108" y="782"/>
                    <a:pt x="1132" y="764"/>
                    <a:pt x="1135" y="732"/>
                  </a:cubicBezTo>
                  <a:cubicBezTo>
                    <a:pt x="1135" y="730"/>
                    <a:pt x="1135" y="730"/>
                    <a:pt x="1135" y="730"/>
                  </a:cubicBezTo>
                  <a:cubicBezTo>
                    <a:pt x="1177" y="730"/>
                    <a:pt x="1177" y="730"/>
                    <a:pt x="1177" y="730"/>
                  </a:cubicBezTo>
                  <a:cubicBezTo>
                    <a:pt x="1177" y="732"/>
                    <a:pt x="1177" y="732"/>
                    <a:pt x="1177" y="732"/>
                  </a:cubicBezTo>
                  <a:cubicBezTo>
                    <a:pt x="1174" y="788"/>
                    <a:pt x="1135" y="820"/>
                    <a:pt x="1069" y="820"/>
                  </a:cubicBezTo>
                  <a:cubicBezTo>
                    <a:pt x="1000" y="820"/>
                    <a:pt x="959" y="782"/>
                    <a:pt x="959" y="719"/>
                  </a:cubicBezTo>
                  <a:cubicBezTo>
                    <a:pt x="959" y="644"/>
                    <a:pt x="959" y="644"/>
                    <a:pt x="959" y="644"/>
                  </a:cubicBezTo>
                  <a:cubicBezTo>
                    <a:pt x="959" y="581"/>
                    <a:pt x="999" y="545"/>
                    <a:pt x="1068" y="545"/>
                  </a:cubicBezTo>
                  <a:cubicBezTo>
                    <a:pt x="1137" y="545"/>
                    <a:pt x="1178" y="582"/>
                    <a:pt x="1178" y="644"/>
                  </a:cubicBezTo>
                  <a:close/>
                  <a:moveTo>
                    <a:pt x="1135" y="642"/>
                  </a:moveTo>
                  <a:cubicBezTo>
                    <a:pt x="1135" y="604"/>
                    <a:pt x="1110" y="582"/>
                    <a:pt x="1068" y="582"/>
                  </a:cubicBezTo>
                  <a:cubicBezTo>
                    <a:pt x="1026" y="582"/>
                    <a:pt x="1001" y="604"/>
                    <a:pt x="1001" y="642"/>
                  </a:cubicBezTo>
                  <a:cubicBezTo>
                    <a:pt x="1001" y="660"/>
                    <a:pt x="1001" y="660"/>
                    <a:pt x="1001" y="660"/>
                  </a:cubicBezTo>
                  <a:cubicBezTo>
                    <a:pt x="1135" y="660"/>
                    <a:pt x="1135" y="660"/>
                    <a:pt x="1135" y="660"/>
                  </a:cubicBezTo>
                  <a:lnTo>
                    <a:pt x="1135" y="642"/>
                  </a:lnTo>
                  <a:close/>
                  <a:moveTo>
                    <a:pt x="1242" y="581"/>
                  </a:moveTo>
                  <a:cubicBezTo>
                    <a:pt x="1237" y="550"/>
                    <a:pt x="1237" y="550"/>
                    <a:pt x="1237" y="550"/>
                  </a:cubicBezTo>
                  <a:cubicBezTo>
                    <a:pt x="1203" y="550"/>
                    <a:pt x="1203" y="550"/>
                    <a:pt x="1203" y="550"/>
                  </a:cubicBezTo>
                  <a:cubicBezTo>
                    <a:pt x="1203" y="815"/>
                    <a:pt x="1203" y="815"/>
                    <a:pt x="1203" y="815"/>
                  </a:cubicBezTo>
                  <a:cubicBezTo>
                    <a:pt x="1247" y="815"/>
                    <a:pt x="1247" y="815"/>
                    <a:pt x="1247" y="815"/>
                  </a:cubicBezTo>
                  <a:cubicBezTo>
                    <a:pt x="1247" y="642"/>
                    <a:pt x="1247" y="642"/>
                    <a:pt x="1247" y="642"/>
                  </a:cubicBezTo>
                  <a:cubicBezTo>
                    <a:pt x="1247" y="625"/>
                    <a:pt x="1253" y="611"/>
                    <a:pt x="1265" y="601"/>
                  </a:cubicBezTo>
                  <a:cubicBezTo>
                    <a:pt x="1283" y="586"/>
                    <a:pt x="1311" y="581"/>
                    <a:pt x="1346" y="588"/>
                  </a:cubicBezTo>
                  <a:cubicBezTo>
                    <a:pt x="1347" y="588"/>
                    <a:pt x="1347" y="588"/>
                    <a:pt x="1347" y="588"/>
                  </a:cubicBezTo>
                  <a:cubicBezTo>
                    <a:pt x="1347" y="549"/>
                    <a:pt x="1347" y="549"/>
                    <a:pt x="1347" y="549"/>
                  </a:cubicBezTo>
                  <a:cubicBezTo>
                    <a:pt x="1346" y="549"/>
                    <a:pt x="1346" y="549"/>
                    <a:pt x="1346" y="549"/>
                  </a:cubicBezTo>
                  <a:cubicBezTo>
                    <a:pt x="1307" y="539"/>
                    <a:pt x="1266" y="552"/>
                    <a:pt x="1242" y="581"/>
                  </a:cubicBezTo>
                  <a:close/>
                  <a:moveTo>
                    <a:pt x="1776" y="469"/>
                  </a:moveTo>
                  <a:cubicBezTo>
                    <a:pt x="1772" y="651"/>
                    <a:pt x="1630" y="799"/>
                    <a:pt x="1451" y="813"/>
                  </a:cubicBezTo>
                  <a:cubicBezTo>
                    <a:pt x="1460" y="814"/>
                    <a:pt x="1469" y="815"/>
                    <a:pt x="1478" y="815"/>
                  </a:cubicBezTo>
                  <a:cubicBezTo>
                    <a:pt x="1678" y="815"/>
                    <a:pt x="1850" y="667"/>
                    <a:pt x="1881" y="469"/>
                  </a:cubicBezTo>
                  <a:cubicBezTo>
                    <a:pt x="1867" y="469"/>
                    <a:pt x="1787" y="469"/>
                    <a:pt x="1776" y="469"/>
                  </a:cubicBezTo>
                  <a:close/>
                  <a:moveTo>
                    <a:pt x="618" y="545"/>
                  </a:moveTo>
                  <a:cubicBezTo>
                    <a:pt x="582" y="545"/>
                    <a:pt x="554" y="556"/>
                    <a:pt x="537" y="578"/>
                  </a:cubicBezTo>
                  <a:cubicBezTo>
                    <a:pt x="532" y="550"/>
                    <a:pt x="532" y="550"/>
                    <a:pt x="532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815"/>
                    <a:pt x="498" y="815"/>
                    <a:pt x="498" y="815"/>
                  </a:cubicBezTo>
                  <a:cubicBezTo>
                    <a:pt x="542" y="815"/>
                    <a:pt x="542" y="815"/>
                    <a:pt x="542" y="815"/>
                  </a:cubicBezTo>
                  <a:cubicBezTo>
                    <a:pt x="542" y="642"/>
                    <a:pt x="542" y="642"/>
                    <a:pt x="542" y="642"/>
                  </a:cubicBezTo>
                  <a:cubicBezTo>
                    <a:pt x="542" y="605"/>
                    <a:pt x="567" y="582"/>
                    <a:pt x="610" y="582"/>
                  </a:cubicBezTo>
                  <a:cubicBezTo>
                    <a:pt x="652" y="582"/>
                    <a:pt x="675" y="602"/>
                    <a:pt x="675" y="639"/>
                  </a:cubicBezTo>
                  <a:cubicBezTo>
                    <a:pt x="675" y="815"/>
                    <a:pt x="675" y="815"/>
                    <a:pt x="675" y="815"/>
                  </a:cubicBezTo>
                  <a:cubicBezTo>
                    <a:pt x="717" y="815"/>
                    <a:pt x="717" y="815"/>
                    <a:pt x="717" y="815"/>
                  </a:cubicBezTo>
                  <a:cubicBezTo>
                    <a:pt x="717" y="642"/>
                    <a:pt x="717" y="642"/>
                    <a:pt x="717" y="642"/>
                  </a:cubicBezTo>
                  <a:cubicBezTo>
                    <a:pt x="717" y="579"/>
                    <a:pt x="682" y="545"/>
                    <a:pt x="618" y="545"/>
                  </a:cubicBezTo>
                  <a:close/>
                  <a:moveTo>
                    <a:pt x="1319" y="158"/>
                  </a:moveTo>
                  <a:cubicBezTo>
                    <a:pt x="1314" y="127"/>
                    <a:pt x="1314" y="127"/>
                    <a:pt x="1314" y="127"/>
                  </a:cubicBezTo>
                  <a:cubicBezTo>
                    <a:pt x="1280" y="127"/>
                    <a:pt x="1280" y="127"/>
                    <a:pt x="1280" y="127"/>
                  </a:cubicBezTo>
                  <a:cubicBezTo>
                    <a:pt x="1280" y="392"/>
                    <a:pt x="1280" y="392"/>
                    <a:pt x="1280" y="392"/>
                  </a:cubicBezTo>
                  <a:cubicBezTo>
                    <a:pt x="1324" y="392"/>
                    <a:pt x="1324" y="392"/>
                    <a:pt x="1324" y="392"/>
                  </a:cubicBezTo>
                  <a:cubicBezTo>
                    <a:pt x="1324" y="219"/>
                    <a:pt x="1324" y="219"/>
                    <a:pt x="1324" y="219"/>
                  </a:cubicBezTo>
                  <a:cubicBezTo>
                    <a:pt x="1324" y="202"/>
                    <a:pt x="1330" y="188"/>
                    <a:pt x="1342" y="178"/>
                  </a:cubicBezTo>
                  <a:cubicBezTo>
                    <a:pt x="1360" y="163"/>
                    <a:pt x="1389" y="159"/>
                    <a:pt x="1423" y="165"/>
                  </a:cubicBezTo>
                  <a:cubicBezTo>
                    <a:pt x="1425" y="165"/>
                    <a:pt x="1425" y="165"/>
                    <a:pt x="1425" y="165"/>
                  </a:cubicBezTo>
                  <a:cubicBezTo>
                    <a:pt x="1425" y="126"/>
                    <a:pt x="1425" y="126"/>
                    <a:pt x="1425" y="126"/>
                  </a:cubicBezTo>
                  <a:cubicBezTo>
                    <a:pt x="1423" y="126"/>
                    <a:pt x="1423" y="126"/>
                    <a:pt x="1423" y="126"/>
                  </a:cubicBezTo>
                  <a:cubicBezTo>
                    <a:pt x="1384" y="117"/>
                    <a:pt x="1343" y="129"/>
                    <a:pt x="1319" y="158"/>
                  </a:cubicBezTo>
                  <a:close/>
                  <a:moveTo>
                    <a:pt x="1430" y="296"/>
                  </a:moveTo>
                  <a:cubicBezTo>
                    <a:pt x="1430" y="222"/>
                    <a:pt x="1430" y="222"/>
                    <a:pt x="1430" y="222"/>
                  </a:cubicBezTo>
                  <a:cubicBezTo>
                    <a:pt x="1430" y="158"/>
                    <a:pt x="1470" y="122"/>
                    <a:pt x="1539" y="122"/>
                  </a:cubicBezTo>
                  <a:cubicBezTo>
                    <a:pt x="1608" y="122"/>
                    <a:pt x="1649" y="159"/>
                    <a:pt x="1649" y="222"/>
                  </a:cubicBezTo>
                  <a:cubicBezTo>
                    <a:pt x="1649" y="272"/>
                    <a:pt x="1649" y="272"/>
                    <a:pt x="1649" y="272"/>
                  </a:cubicBezTo>
                  <a:cubicBezTo>
                    <a:pt x="1472" y="272"/>
                    <a:pt x="1472" y="272"/>
                    <a:pt x="1472" y="272"/>
                  </a:cubicBezTo>
                  <a:cubicBezTo>
                    <a:pt x="1472" y="299"/>
                    <a:pt x="1472" y="299"/>
                    <a:pt x="1472" y="299"/>
                  </a:cubicBezTo>
                  <a:cubicBezTo>
                    <a:pt x="1472" y="337"/>
                    <a:pt x="1497" y="359"/>
                    <a:pt x="1540" y="359"/>
                  </a:cubicBezTo>
                  <a:cubicBezTo>
                    <a:pt x="1579" y="359"/>
                    <a:pt x="1603" y="341"/>
                    <a:pt x="1606" y="309"/>
                  </a:cubicBezTo>
                  <a:cubicBezTo>
                    <a:pt x="1606" y="308"/>
                    <a:pt x="1606" y="308"/>
                    <a:pt x="1606" y="308"/>
                  </a:cubicBezTo>
                  <a:cubicBezTo>
                    <a:pt x="1648" y="308"/>
                    <a:pt x="1648" y="308"/>
                    <a:pt x="1648" y="308"/>
                  </a:cubicBezTo>
                  <a:cubicBezTo>
                    <a:pt x="1648" y="309"/>
                    <a:pt x="1648" y="309"/>
                    <a:pt x="1648" y="309"/>
                  </a:cubicBezTo>
                  <a:cubicBezTo>
                    <a:pt x="1645" y="365"/>
                    <a:pt x="1606" y="397"/>
                    <a:pt x="1540" y="397"/>
                  </a:cubicBezTo>
                  <a:cubicBezTo>
                    <a:pt x="1471" y="397"/>
                    <a:pt x="1430" y="359"/>
                    <a:pt x="1430" y="296"/>
                  </a:cubicBezTo>
                  <a:close/>
                  <a:moveTo>
                    <a:pt x="1472" y="237"/>
                  </a:moveTo>
                  <a:cubicBezTo>
                    <a:pt x="1606" y="237"/>
                    <a:pt x="1606" y="237"/>
                    <a:pt x="1606" y="237"/>
                  </a:cubicBezTo>
                  <a:cubicBezTo>
                    <a:pt x="1606" y="219"/>
                    <a:pt x="1606" y="219"/>
                    <a:pt x="1606" y="219"/>
                  </a:cubicBezTo>
                  <a:cubicBezTo>
                    <a:pt x="1606" y="181"/>
                    <a:pt x="1581" y="160"/>
                    <a:pt x="1539" y="160"/>
                  </a:cubicBezTo>
                  <a:cubicBezTo>
                    <a:pt x="1497" y="160"/>
                    <a:pt x="1472" y="181"/>
                    <a:pt x="1472" y="219"/>
                  </a:cubicBezTo>
                  <a:lnTo>
                    <a:pt x="1472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86C9F0BE-B9D6-46E3-B762-E30DB59C7C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576" y="3619501"/>
              <a:ext cx="1428750" cy="1154113"/>
            </a:xfrm>
            <a:custGeom>
              <a:avLst/>
              <a:gdLst>
                <a:gd name="T0" fmla="*/ 1428750 w 430"/>
                <a:gd name="T1" fmla="*/ 6671 h 346"/>
                <a:gd name="T2" fmla="*/ 348881 w 430"/>
                <a:gd name="T3" fmla="*/ 1154113 h 346"/>
                <a:gd name="T4" fmla="*/ 0 w 430"/>
                <a:gd name="T5" fmla="*/ 1154113 h 346"/>
                <a:gd name="T6" fmla="*/ 1342360 w 430"/>
                <a:gd name="T7" fmla="*/ 0 h 346"/>
                <a:gd name="T8" fmla="*/ 1428750 w 430"/>
                <a:gd name="T9" fmla="*/ 667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346">
                  <a:moveTo>
                    <a:pt x="430" y="2"/>
                  </a:moveTo>
                  <a:cubicBezTo>
                    <a:pt x="251" y="16"/>
                    <a:pt x="109" y="164"/>
                    <a:pt x="105" y="346"/>
                  </a:cubicBezTo>
                  <a:cubicBezTo>
                    <a:pt x="94" y="346"/>
                    <a:pt x="14" y="346"/>
                    <a:pt x="0" y="346"/>
                  </a:cubicBezTo>
                  <a:cubicBezTo>
                    <a:pt x="31" y="148"/>
                    <a:pt x="203" y="0"/>
                    <a:pt x="404" y="0"/>
                  </a:cubicBezTo>
                  <a:cubicBezTo>
                    <a:pt x="413" y="0"/>
                    <a:pt x="421" y="1"/>
                    <a:pt x="430" y="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ADA9A8A-B681-43A7-BFE6-F2C4FCBC8D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441325"/>
            <a:ext cx="10515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202D025-A3E2-4941-9C4B-83CF44580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600200"/>
            <a:ext cx="10515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230F3-1232-4F87-A86E-39E91D450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875" y="6442075"/>
            <a:ext cx="3003550" cy="139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Faegre Drinker Biddle &amp; </a:t>
            </a:r>
            <a:r>
              <a:rPr lang="en-US" dirty="0" err="1"/>
              <a:t>Reath</a:t>
            </a:r>
            <a:r>
              <a:rPr lang="en-US" dirty="0"/>
              <a:t> </a:t>
            </a:r>
            <a:r>
              <a:rPr lang="en-US" sz="700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B0E18-E00A-4ABE-8595-7E567C097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34138"/>
            <a:ext cx="269875" cy="139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F1199D-6768-480B-9BEA-BDD040518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C87E35-1598-4516-9095-562BF46EC5EF}"/>
              </a:ext>
            </a:extLst>
          </p:cNvPr>
          <p:cNvCxnSpPr/>
          <p:nvPr userDrawn="1"/>
        </p:nvCxnSpPr>
        <p:spPr>
          <a:xfrm>
            <a:off x="838200" y="985838"/>
            <a:ext cx="10515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6">
            <a:extLst>
              <a:ext uri="{FF2B5EF4-FFF2-40B4-BE49-F238E27FC236}">
                <a16:creationId xmlns:a16="http://schemas.microsoft.com/office/drawing/2014/main" id="{7A3EB170-697E-4E21-B4C6-0E47EC21B4D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7" b="35844"/>
          <a:stretch>
            <a:fillRect/>
          </a:stretch>
        </p:blipFill>
        <p:spPr bwMode="auto">
          <a:xfrm>
            <a:off x="10320338" y="6262688"/>
            <a:ext cx="10525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3BF8E2-DCB5-4358-9ABA-4988D58DE0AE}"/>
              </a:ext>
            </a:extLst>
          </p:cNvPr>
          <p:cNvCxnSpPr/>
          <p:nvPr userDrawn="1"/>
        </p:nvCxnSpPr>
        <p:spPr>
          <a:xfrm>
            <a:off x="10086975" y="6230938"/>
            <a:ext cx="0" cy="3571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4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177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w@gfdata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descr="" title="">
            <a:extLst>
              <a:ext uri="{FF2B5EF4-FFF2-40B4-BE49-F238E27FC236}">
                <a16:creationId xmlns:a16="http://schemas.microsoft.com/office/drawing/2014/main" id="{ADD7F40E-D736-4975-82BA-4B946E7F7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95482"/>
            <a:ext cx="8005763" cy="1661993"/>
          </a:xfrm>
        </p:spPr>
        <p:txBody>
          <a:bodyPr/>
          <a:lstStyle/>
          <a:p>
            <a:r>
              <a:rPr lang="en-US" altLang="en-US" sz="4000" dirty="0"/>
              <a:t>Riding the Wave: Catching Opportunities in the Post-</a:t>
            </a:r>
            <a:r>
              <a:rPr lang="en-US" altLang="en-US" sz="4000" dirty="0" err="1"/>
              <a:t>COVID</a:t>
            </a:r>
            <a:r>
              <a:rPr lang="en-US" altLang="en-US" sz="4000" dirty="0"/>
              <a:t> M&amp;A Market </a:t>
            </a:r>
            <a:endParaRPr lang="en-US" altLang="en-US" sz="4000" dirty="0">
              <a:highlight>
                <a:srgbClr val="FFFF00"/>
              </a:highlight>
            </a:endParaRPr>
          </a:p>
        </p:txBody>
      </p:sp>
      <p:sp>
        <p:nvSpPr>
          <p:cNvPr id="20483" name="Subtitle 5" descr="" title="">
            <a:extLst>
              <a:ext uri="{FF2B5EF4-FFF2-40B4-BE49-F238E27FC236}">
                <a16:creationId xmlns:a16="http://schemas.microsoft.com/office/drawing/2014/main" id="{51ED216D-1FF7-4850-A18E-A156AFE72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71825"/>
            <a:ext cx="6460067" cy="1314450"/>
          </a:xfrm>
        </p:spPr>
        <p:txBody>
          <a:bodyPr/>
          <a:lstStyle/>
          <a:p>
            <a:r>
              <a:rPr lang="en-US" altLang="en-US" dirty="0"/>
              <a:t>12th Annual Chicago Private Equity Roundtable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26CB5FC-392D-4BA1-A5F7-29530B91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Report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AD1DC0A2-2555-475A-9B55-F1CEB07E5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object 3" descr="" title="">
            <a:extLst>
              <a:ext uri="{FF2B5EF4-FFF2-40B4-BE49-F238E27FC236}">
                <a16:creationId xmlns:a16="http://schemas.microsoft.com/office/drawing/2014/main" id="{27C0A012-0DE0-4C53-A912-65430FD99C1B}"/>
              </a:ext>
            </a:extLst>
          </p:cNvPr>
          <p:cNvSpPr>
            <a:spLocks noChangeAspect="1"/>
          </p:cNvSpPr>
          <p:nvPr/>
        </p:nvSpPr>
        <p:spPr>
          <a:xfrm>
            <a:off x="1816865" y="1136957"/>
            <a:ext cx="8558270" cy="4413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 descr="" title="">
            <a:extLst>
              <a:ext uri="{FF2B5EF4-FFF2-40B4-BE49-F238E27FC236}">
                <a16:creationId xmlns:a16="http://schemas.microsoft.com/office/drawing/2014/main" id="{1F1026B0-FB9E-4B05-8BDE-133E9C57ABD5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365418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9975501-1A9D-4F20-A3E1-EFBAF5F5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Overview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401AAA55-DB2E-49C2-BBBA-83F7384BF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FF69D6A6-5968-4EDA-8207-0D5381511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44" y="1056123"/>
            <a:ext cx="6384511" cy="4515337"/>
          </a:xfrm>
          <a:prstGeom prst="rect">
            <a:avLst/>
          </a:prstGeom>
        </p:spPr>
      </p:pic>
      <p:sp>
        <p:nvSpPr>
          <p:cNvPr id="8" name="object 4" descr="" title="">
            <a:extLst>
              <a:ext uri="{FF2B5EF4-FFF2-40B4-BE49-F238E27FC236}">
                <a16:creationId xmlns:a16="http://schemas.microsoft.com/office/drawing/2014/main" id="{FA9ACFB5-D976-42A1-B37B-EB3C9DF1BF8F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574401"/>
      </p:ext>
    </p:ext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 descr="" title="">
            <a:extLst>
              <a:ext uri="{FF2B5EF4-FFF2-40B4-BE49-F238E27FC236}">
                <a16:creationId xmlns:a16="http://schemas.microsoft.com/office/drawing/2014/main" id="{F0726D76-1BF3-4203-81D5-4D4E94C1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6402388" cy="1328738"/>
          </a:xfrm>
        </p:spPr>
        <p:txBody>
          <a:bodyPr/>
          <a:lstStyle/>
          <a:p>
            <a:r>
              <a:rPr lang="en-US" altLang="en-US"/>
              <a:t>Group Discussion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C83D8FB8-DB28-4BCE-B04D-37548114E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08EC3-0416-45BC-BEDC-375F8B529C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F8980A80-3830-4A16-89A1-A896C8D4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5000"/>
            <a:ext cx="10515600" cy="332399"/>
          </a:xfrm>
        </p:spPr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4" name="Content Placeholder 20" descr="" title="">
            <a:extLst>
              <a:ext uri="{FF2B5EF4-FFF2-40B4-BE49-F238E27FC236}">
                <a16:creationId xmlns:a16="http://schemas.microsoft.com/office/drawing/2014/main" id="{7FA50937-73C3-472F-9733-59E5F089B7DA}"/>
              </a:ext>
            </a:extLst>
          </p:cNvPr>
          <p:cNvSpPr txBox="1">
            <a:spLocks/>
          </p:cNvSpPr>
          <p:nvPr/>
        </p:nvSpPr>
        <p:spPr>
          <a:xfrm>
            <a:off x="838200" y="1180214"/>
            <a:ext cx="10515600" cy="501103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en-US" altLang="en-US" b="0" dirty="0">
                <a:solidFill>
                  <a:schemeClr val="bg1"/>
                </a:solidFill>
              </a:rPr>
              <a:t>The </a:t>
            </a:r>
            <a:r>
              <a:rPr lang="en-US" altLang="en-US" b="0" dirty="0" smtClean="0">
                <a:solidFill>
                  <a:schemeClr val="bg1"/>
                </a:solidFill>
              </a:rPr>
              <a:t>attendee roster </a:t>
            </a:r>
            <a:r>
              <a:rPr lang="en-US" altLang="en-US" b="0" dirty="0">
                <a:solidFill>
                  <a:schemeClr val="bg1"/>
                </a:solidFill>
              </a:rPr>
              <a:t>is available to download under the ‘</a:t>
            </a:r>
            <a:r>
              <a:rPr lang="en-US" altLang="en-US" b="0" dirty="0" smtClean="0">
                <a:solidFill>
                  <a:schemeClr val="bg1"/>
                </a:solidFill>
              </a:rPr>
              <a:t>File/Menu’ </a:t>
            </a:r>
            <a:r>
              <a:rPr lang="en-US" altLang="en-US" b="0" dirty="0">
                <a:solidFill>
                  <a:schemeClr val="bg1"/>
                </a:solidFill>
              </a:rPr>
              <a:t>tab at the top left of your screen. 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en-US" b="0" dirty="0">
                <a:solidFill>
                  <a:schemeClr val="bg1"/>
                </a:solidFill>
              </a:rPr>
              <a:t>If a question you asked did not get answered during the live webcast, one of the presenters will answer your question via email. </a:t>
            </a:r>
          </a:p>
        </p:txBody>
      </p:sp>
    </p:spTree>
    <p:extLst>
      <p:ext uri="{BB962C8B-B14F-4D97-AF65-F5344CB8AC3E}">
        <p14:creationId xmlns:p14="http://schemas.microsoft.com/office/powerpoint/2010/main" val="3899744034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4E08ED24-C578-40AE-B010-1418413A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pic>
        <p:nvPicPr>
          <p:cNvPr id="27" name="Picture Placeholder 26" descr="" title="">
            <a:extLst>
              <a:ext uri="{FF2B5EF4-FFF2-40B4-BE49-F238E27FC236}">
                <a16:creationId xmlns:a16="http://schemas.microsoft.com/office/drawing/2014/main" id="{843C92A2-EBC2-4A6E-A6A0-3CCADDEEDB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 descr="" title="">
            <a:extLst>
              <a:ext uri="{FF2B5EF4-FFF2-40B4-BE49-F238E27FC236}">
                <a16:creationId xmlns:a16="http://schemas.microsoft.com/office/drawing/2014/main" id="{999BD8B1-9397-45F9-BBC2-2B3C976FCE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216"/>
          <a:stretch>
            <a:fillRect/>
          </a:stretch>
        </p:blipFill>
        <p:spPr/>
      </p:pic>
      <p:pic>
        <p:nvPicPr>
          <p:cNvPr id="23" name="Picture Placeholder 22" descr="" title="">
            <a:extLst>
              <a:ext uri="{FF2B5EF4-FFF2-40B4-BE49-F238E27FC236}">
                <a16:creationId xmlns:a16="http://schemas.microsoft.com/office/drawing/2014/main" id="{2B7EDB9C-FD79-4913-800D-2E56A1B0612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" title="">
            <a:extLst>
              <a:ext uri="{FF2B5EF4-FFF2-40B4-BE49-F238E27FC236}">
                <a16:creationId xmlns:a16="http://schemas.microsoft.com/office/drawing/2014/main" id="{2F3FE0F3-A6CB-4399-B8C5-73A0A389F9E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/>
      </p:pic>
      <p:sp>
        <p:nvSpPr>
          <p:cNvPr id="7" name="Content Placeholder 6" descr="" title="">
            <a:extLst>
              <a:ext uri="{FF2B5EF4-FFF2-40B4-BE49-F238E27FC236}">
                <a16:creationId xmlns:a16="http://schemas.microsoft.com/office/drawing/2014/main" id="{8367DF0D-1A29-430E-B5D7-9A94830074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bgf@gfdata.com</a:t>
            </a:r>
          </a:p>
        </p:txBody>
      </p:sp>
      <p:sp>
        <p:nvSpPr>
          <p:cNvPr id="8" name="Text Placeholder 7" descr="" title="">
            <a:extLst>
              <a:ext uri="{FF2B5EF4-FFF2-40B4-BE49-F238E27FC236}">
                <a16:creationId xmlns:a16="http://schemas.microsoft.com/office/drawing/2014/main" id="{9A3B29BD-1573-41D9-B889-A0A3620DDB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Graeme Frazier</a:t>
            </a:r>
          </a:p>
        </p:txBody>
      </p:sp>
      <p:sp>
        <p:nvSpPr>
          <p:cNvPr id="9" name="Text Placeholder 8" descr="" title="">
            <a:extLst>
              <a:ext uri="{FF2B5EF4-FFF2-40B4-BE49-F238E27FC236}">
                <a16:creationId xmlns:a16="http://schemas.microsoft.com/office/drawing/2014/main" id="{C67B5E9A-A7F1-4817-B776-8DD61B80DB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GF Data</a:t>
            </a:r>
          </a:p>
        </p:txBody>
      </p:sp>
      <p:sp>
        <p:nvSpPr>
          <p:cNvPr id="10" name="Slide Number Placeholder 9" descr="" title="">
            <a:extLst>
              <a:ext uri="{FF2B5EF4-FFF2-40B4-BE49-F238E27FC236}">
                <a16:creationId xmlns:a16="http://schemas.microsoft.com/office/drawing/2014/main" id="{23CD310D-D418-4B5E-B8CF-3935E51512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BC5CCF8E-D1B3-47E8-98DA-4C086DC8C1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Content Placeholder 10" descr="" title="">
            <a:extLst>
              <a:ext uri="{FF2B5EF4-FFF2-40B4-BE49-F238E27FC236}">
                <a16:creationId xmlns:a16="http://schemas.microsoft.com/office/drawing/2014/main" id="{4858E585-CF9C-4DC7-B041-1C11A9FD344A}"/>
              </a:ext>
            </a:extLst>
          </p:cNvPr>
          <p:cNvSpPr>
            <a:spLocks noGrp="1"/>
          </p:cNvSpPr>
          <p:nvPr>
            <p:ph sz="half" idx="31"/>
          </p:nvPr>
        </p:nvSpPr>
        <p:spPr/>
        <p:txBody>
          <a:bodyPr/>
          <a:lstStyle/>
          <a:p>
            <a:r>
              <a:rPr lang="en-US" dirty="0"/>
              <a:t>atg@gfdata.com</a:t>
            </a:r>
          </a:p>
        </p:txBody>
      </p:sp>
      <p:sp>
        <p:nvSpPr>
          <p:cNvPr id="12" name="Text Placeholder 11" descr="" title="">
            <a:extLst>
              <a:ext uri="{FF2B5EF4-FFF2-40B4-BE49-F238E27FC236}">
                <a16:creationId xmlns:a16="http://schemas.microsoft.com/office/drawing/2014/main" id="{A3E2677D-D825-44A8-A037-EEF99F62C11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Andrew Greenberg</a:t>
            </a:r>
          </a:p>
        </p:txBody>
      </p:sp>
      <p:sp>
        <p:nvSpPr>
          <p:cNvPr id="13" name="Text Placeholder 12" descr="" title="">
            <a:extLst>
              <a:ext uri="{FF2B5EF4-FFF2-40B4-BE49-F238E27FC236}">
                <a16:creationId xmlns:a16="http://schemas.microsoft.com/office/drawing/2014/main" id="{57B374C6-4E54-4BE2-B698-0A67012318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GF Data</a:t>
            </a:r>
          </a:p>
        </p:txBody>
      </p:sp>
      <p:sp>
        <p:nvSpPr>
          <p:cNvPr id="14" name="Content Placeholder 13" descr="" title="">
            <a:extLst>
              <a:ext uri="{FF2B5EF4-FFF2-40B4-BE49-F238E27FC236}">
                <a16:creationId xmlns:a16="http://schemas.microsoft.com/office/drawing/2014/main" id="{96EBE8A8-AFF3-4386-ADC2-12FF920E956B}"/>
              </a:ext>
            </a:extLst>
          </p:cNvPr>
          <p:cNvSpPr>
            <a:spLocks noGrp="1"/>
          </p:cNvSpPr>
          <p:nvPr>
            <p:ph sz="half" idx="34"/>
          </p:nvPr>
        </p:nvSpPr>
        <p:spPr/>
        <p:txBody>
          <a:bodyPr/>
          <a:lstStyle/>
          <a:p>
            <a:r>
              <a:rPr lang="en-US" dirty="0"/>
              <a:t>david.rubenstein@faegredrinker.com</a:t>
            </a:r>
          </a:p>
        </p:txBody>
      </p:sp>
      <p:sp>
        <p:nvSpPr>
          <p:cNvPr id="15" name="Text Placeholder 14" descr="" title="">
            <a:extLst>
              <a:ext uri="{FF2B5EF4-FFF2-40B4-BE49-F238E27FC236}">
                <a16:creationId xmlns:a16="http://schemas.microsoft.com/office/drawing/2014/main" id="{C79A67C4-A7F8-4568-8D73-64343A792B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David A. Rubenstein</a:t>
            </a:r>
          </a:p>
        </p:txBody>
      </p:sp>
      <p:sp>
        <p:nvSpPr>
          <p:cNvPr id="16" name="Text Placeholder 15" descr="" title="">
            <a:extLst>
              <a:ext uri="{FF2B5EF4-FFF2-40B4-BE49-F238E27FC236}">
                <a16:creationId xmlns:a16="http://schemas.microsoft.com/office/drawing/2014/main" id="{173FCACE-E7E6-4B43-836C-69EBDACF7E1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Faegre Drinker</a:t>
            </a:r>
          </a:p>
        </p:txBody>
      </p:sp>
      <p:sp>
        <p:nvSpPr>
          <p:cNvPr id="17" name="Content Placeholder 16" descr="" title="">
            <a:extLst>
              <a:ext uri="{FF2B5EF4-FFF2-40B4-BE49-F238E27FC236}">
                <a16:creationId xmlns:a16="http://schemas.microsoft.com/office/drawing/2014/main" id="{3E3E86FC-B789-4AB9-8BFF-2B2C9F2A5DB1}"/>
              </a:ext>
            </a:extLst>
          </p:cNvPr>
          <p:cNvSpPr>
            <a:spLocks noGrp="1"/>
          </p:cNvSpPr>
          <p:nvPr>
            <p:ph sz="half" idx="37"/>
          </p:nvPr>
        </p:nvSpPr>
        <p:spPr/>
        <p:txBody>
          <a:bodyPr/>
          <a:lstStyle/>
          <a:p>
            <a:r>
              <a:rPr lang="en-US" dirty="0"/>
              <a:t>adam.weinstock@faegredrinker.com</a:t>
            </a:r>
          </a:p>
        </p:txBody>
      </p:sp>
      <p:sp>
        <p:nvSpPr>
          <p:cNvPr id="18" name="Text Placeholder 17" descr="" title="">
            <a:extLst>
              <a:ext uri="{FF2B5EF4-FFF2-40B4-BE49-F238E27FC236}">
                <a16:creationId xmlns:a16="http://schemas.microsoft.com/office/drawing/2014/main" id="{540C98A0-9DF8-4C08-A935-29EF9ACF5F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Adam S. Weinstock</a:t>
            </a:r>
          </a:p>
        </p:txBody>
      </p:sp>
      <p:sp>
        <p:nvSpPr>
          <p:cNvPr id="19" name="Text Placeholder 18" descr="" title="">
            <a:extLst>
              <a:ext uri="{FF2B5EF4-FFF2-40B4-BE49-F238E27FC236}">
                <a16:creationId xmlns:a16="http://schemas.microsoft.com/office/drawing/2014/main" id="{8766115B-C986-48F1-823F-FE6D63ECCAB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Faegre Drinker</a:t>
            </a:r>
          </a:p>
        </p:txBody>
      </p:sp>
    </p:spTree>
    <p:extLst>
      <p:ext uri="{BB962C8B-B14F-4D97-AF65-F5344CB8AC3E}">
        <p14:creationId xmlns:p14="http://schemas.microsoft.com/office/powerpoint/2010/main" val="206408079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 descr="" title="">
            <a:extLst>
              <a:ext uri="{FF2B5EF4-FFF2-40B4-BE49-F238E27FC236}">
                <a16:creationId xmlns:a16="http://schemas.microsoft.com/office/drawing/2014/main" id="{31FA69A5-D1F7-4999-8982-B0C2801D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91050"/>
          </a:xfrm>
        </p:spPr>
        <p:txBody>
          <a:bodyPr/>
          <a:lstStyle/>
          <a:p>
            <a:pPr marL="298450" marR="5080" indent="-285750">
              <a:lnSpc>
                <a:spcPts val="1900"/>
              </a:lnSpc>
              <a:spcBef>
                <a:spcPts val="180"/>
              </a:spcBef>
              <a:tabLst>
                <a:tab pos="297815" algn="l"/>
                <a:tab pos="298450" algn="l"/>
              </a:tabLst>
            </a:pPr>
            <a:r>
              <a:rPr lang="en-US" sz="1800" b="0" spc="-5" dirty="0">
                <a:cs typeface="Arial"/>
              </a:rPr>
              <a:t>The most </a:t>
            </a:r>
            <a:r>
              <a:rPr lang="en-US" sz="1800" b="0" spc="-10" dirty="0">
                <a:cs typeface="Arial"/>
              </a:rPr>
              <a:t>reliable </a:t>
            </a:r>
            <a:r>
              <a:rPr lang="en-US" sz="1800" b="0" spc="-5" dirty="0">
                <a:cs typeface="Arial"/>
              </a:rPr>
              <a:t>source of data on private equity-backed M&amp;A transactions in </a:t>
            </a:r>
            <a:r>
              <a:rPr lang="en-US" sz="1800" b="0" dirty="0">
                <a:cs typeface="Arial"/>
              </a:rPr>
              <a:t>the </a:t>
            </a:r>
            <a:r>
              <a:rPr lang="en-US" sz="1800" b="0" spc="-5" dirty="0">
                <a:cs typeface="Arial"/>
              </a:rPr>
              <a:t>$10 - 250 </a:t>
            </a:r>
            <a:r>
              <a:rPr lang="en-US" sz="1800" b="0" dirty="0">
                <a:cs typeface="Arial"/>
              </a:rPr>
              <a:t>mm </a:t>
            </a:r>
            <a:r>
              <a:rPr lang="en-US" sz="1800" b="0" spc="-5" dirty="0">
                <a:cs typeface="Arial"/>
              </a:rPr>
              <a:t>deal size range at multiples ranging </a:t>
            </a:r>
            <a:r>
              <a:rPr lang="en-US" sz="1800" b="0" dirty="0">
                <a:cs typeface="Arial"/>
              </a:rPr>
              <a:t>from three to </a:t>
            </a:r>
            <a:r>
              <a:rPr lang="en-US" sz="1800" b="0" spc="-5" dirty="0">
                <a:cs typeface="Arial"/>
              </a:rPr>
              <a:t>15 times Last </a:t>
            </a:r>
            <a:r>
              <a:rPr lang="en-US" sz="1800" b="0" spc="-20" dirty="0">
                <a:cs typeface="Arial"/>
              </a:rPr>
              <a:t>Twelve </a:t>
            </a:r>
            <a:r>
              <a:rPr lang="en-US" sz="1800" b="0" spc="-5" dirty="0">
                <a:cs typeface="Arial"/>
              </a:rPr>
              <a:t>Months Adjusted EBITDA</a:t>
            </a:r>
            <a:endParaRPr lang="en-US" sz="1800" b="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lang="en-US" sz="1800" b="0" dirty="0">
              <a:cs typeface="Arial"/>
            </a:endParaRPr>
          </a:p>
          <a:p>
            <a:pPr marL="298450" marR="389255" indent="-285750">
              <a:lnSpc>
                <a:spcPct val="105000"/>
              </a:lnSpc>
              <a:tabLst>
                <a:tab pos="297815" algn="l"/>
                <a:tab pos="298450" algn="l"/>
              </a:tabLst>
            </a:pPr>
            <a:r>
              <a:rPr lang="en-US" sz="1800" b="0" spc="-5" dirty="0">
                <a:cs typeface="Arial"/>
              </a:rPr>
              <a:t>More than 3,600 transactions in universe, </a:t>
            </a:r>
            <a:r>
              <a:rPr lang="en-US" sz="1800" b="0" spc="-10" dirty="0">
                <a:cs typeface="Arial"/>
              </a:rPr>
              <a:t>including </a:t>
            </a:r>
            <a:r>
              <a:rPr lang="en-US" sz="1800" b="0" spc="-5" dirty="0">
                <a:cs typeface="Arial"/>
              </a:rPr>
              <a:t>data on deals in more than 200 NAICS industry</a:t>
            </a:r>
            <a:r>
              <a:rPr lang="en-US" sz="1800" b="0" spc="5" dirty="0">
                <a:cs typeface="Arial"/>
              </a:rPr>
              <a:t> </a:t>
            </a:r>
            <a:r>
              <a:rPr lang="en-US" sz="1800" b="0" spc="-5" dirty="0">
                <a:cs typeface="Arial"/>
              </a:rPr>
              <a:t>categories</a:t>
            </a:r>
            <a:endParaRPr lang="en-US" sz="1800" b="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lang="en-US" sz="2000" b="0" dirty="0">
              <a:cs typeface="Arial"/>
            </a:endParaRPr>
          </a:p>
          <a:p>
            <a:pPr marL="298450" marR="138430" indent="-285750">
              <a:lnSpc>
                <a:spcPts val="1900"/>
              </a:lnSpc>
              <a:tabLst>
                <a:tab pos="297815" algn="l"/>
                <a:tab pos="298450" algn="l"/>
              </a:tabLst>
            </a:pPr>
            <a:r>
              <a:rPr lang="en-US" sz="1800" b="0" spc="-5" dirty="0">
                <a:cs typeface="Arial"/>
              </a:rPr>
              <a:t>More than 330 private equity firms have contributed data on transactions closed since January 1,</a:t>
            </a:r>
            <a:r>
              <a:rPr lang="en-US" sz="1800" b="0" spc="15" dirty="0">
                <a:cs typeface="Arial"/>
              </a:rPr>
              <a:t> </a:t>
            </a:r>
            <a:r>
              <a:rPr lang="en-US" sz="1800" b="0" spc="-5" dirty="0">
                <a:cs typeface="Arial"/>
              </a:rPr>
              <a:t>2003</a:t>
            </a:r>
            <a:endParaRPr lang="en-US" sz="1800" b="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lang="en-US" sz="2000" b="0" dirty="0">
              <a:cs typeface="Arial"/>
            </a:endParaRPr>
          </a:p>
          <a:p>
            <a:pPr marL="298450" marR="64135" indent="-285750">
              <a:lnSpc>
                <a:spcPts val="1900"/>
              </a:lnSpc>
              <a:tabLst>
                <a:tab pos="297815" algn="l"/>
                <a:tab pos="298450" algn="l"/>
              </a:tabLst>
            </a:pPr>
            <a:r>
              <a:rPr lang="en-US" sz="1800" b="0" spc="-5" dirty="0">
                <a:cs typeface="Arial"/>
              </a:rPr>
              <a:t>PE contributors and other subscribers receive quarterly valuation and leverage data reports, detailed key deal </a:t>
            </a:r>
            <a:r>
              <a:rPr lang="en-US" sz="1800" b="0" dirty="0">
                <a:cs typeface="Arial"/>
              </a:rPr>
              <a:t>terms </a:t>
            </a:r>
            <a:r>
              <a:rPr lang="en-US" sz="1800" b="0" spc="-5" dirty="0">
                <a:cs typeface="Arial"/>
              </a:rPr>
              <a:t>data </a:t>
            </a:r>
            <a:r>
              <a:rPr lang="en-US" sz="1800" b="0" dirty="0">
                <a:cs typeface="Arial"/>
              </a:rPr>
              <a:t>(e.g., </a:t>
            </a:r>
            <a:r>
              <a:rPr lang="en-US" sz="1800" b="0" spc="-5" dirty="0">
                <a:cs typeface="Arial"/>
              </a:rPr>
              <a:t>indemnity caps and baskets and escrow/holdback amounts) and continuous access </a:t>
            </a:r>
            <a:r>
              <a:rPr lang="en-US" sz="1800" b="0" dirty="0">
                <a:cs typeface="Arial"/>
              </a:rPr>
              <a:t>to the </a:t>
            </a:r>
            <a:r>
              <a:rPr lang="en-US" sz="1800" b="0" spc="-5" dirty="0">
                <a:cs typeface="Arial"/>
              </a:rPr>
              <a:t>online searchable data</a:t>
            </a:r>
            <a:r>
              <a:rPr lang="en-US" sz="1800" b="0" spc="90" dirty="0">
                <a:cs typeface="Arial"/>
              </a:rPr>
              <a:t> </a:t>
            </a:r>
            <a:r>
              <a:rPr lang="en-US" sz="1800" b="0" spc="-5" dirty="0">
                <a:cs typeface="Arial"/>
              </a:rPr>
              <a:t>base</a:t>
            </a:r>
            <a:endParaRPr lang="en-US" sz="1800" b="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800" b="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800" b="0" spc="-5" dirty="0">
                <a:cs typeface="Arial"/>
              </a:rPr>
              <a:t>For subscription info, contact Bob </a:t>
            </a:r>
            <a:r>
              <a:rPr lang="en-US" sz="1800" b="0" spc="-10" dirty="0" err="1">
                <a:cs typeface="Arial"/>
              </a:rPr>
              <a:t>Wegbreit</a:t>
            </a:r>
            <a:r>
              <a:rPr lang="en-US" sz="1800" b="0" spc="-10" dirty="0">
                <a:cs typeface="Arial"/>
              </a:rPr>
              <a:t> +1 </a:t>
            </a:r>
            <a:r>
              <a:rPr lang="en-US" sz="1800" b="0" spc="-5" dirty="0">
                <a:cs typeface="Arial"/>
              </a:rPr>
              <a:t>610 616 4607</a:t>
            </a:r>
            <a:r>
              <a:rPr lang="en-US" sz="1800" b="0" spc="114" dirty="0">
                <a:cs typeface="Arial"/>
              </a:rPr>
              <a:t> </a:t>
            </a:r>
            <a:r>
              <a:rPr lang="en-US" sz="1800" b="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Arial"/>
                <a:hlinkClick r:id="rId2"/>
              </a:rPr>
              <a:t>bw@gfdata.com</a:t>
            </a:r>
            <a:endParaRPr lang="en-US" sz="1800" b="0" dirty="0">
              <a:cs typeface="Arial"/>
            </a:endParaRPr>
          </a:p>
        </p:txBody>
      </p:sp>
      <p:sp>
        <p:nvSpPr>
          <p:cNvPr id="19" name="Slide Number Placeholder 18" descr="" title="">
            <a:extLst>
              <a:ext uri="{FF2B5EF4-FFF2-40B4-BE49-F238E27FC236}">
                <a16:creationId xmlns:a16="http://schemas.microsoft.com/office/drawing/2014/main" id="{E75D27A8-582E-459A-83F6-84938ED10E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CCF8E-D1B3-47E8-98DA-4C086DC8C1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85564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9DD6D9A-413A-4BA4-ABE7-42D81101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Overview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BD7442CA-09BC-47BD-9D24-006FB92E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object 3" descr="" title="">
            <a:extLst>
              <a:ext uri="{FF2B5EF4-FFF2-40B4-BE49-F238E27FC236}">
                <a16:creationId xmlns:a16="http://schemas.microsoft.com/office/drawing/2014/main" id="{0E0C70BB-B3DE-4030-8330-A14E990F6D2A}"/>
              </a:ext>
            </a:extLst>
          </p:cNvPr>
          <p:cNvSpPr>
            <a:spLocks noChangeAspect="1"/>
          </p:cNvSpPr>
          <p:nvPr/>
        </p:nvSpPr>
        <p:spPr>
          <a:xfrm>
            <a:off x="2277212" y="1184715"/>
            <a:ext cx="7637576" cy="411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 descr="" title="">
            <a:extLst>
              <a:ext uri="{FF2B5EF4-FFF2-40B4-BE49-F238E27FC236}">
                <a16:creationId xmlns:a16="http://schemas.microsoft.com/office/drawing/2014/main" id="{517786B7-DD0A-4407-91B2-7306004556CB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09450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8E030FB-9B90-48D6-B933-53A16402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Overview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3919750D-70B5-466C-8FBC-BD09AFF86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object 2" descr="" title="">
            <a:extLst>
              <a:ext uri="{FF2B5EF4-FFF2-40B4-BE49-F238E27FC236}">
                <a16:creationId xmlns:a16="http://schemas.microsoft.com/office/drawing/2014/main" id="{FFB3EFC2-5F0A-4635-BCAE-E4C0B225D7A7}"/>
              </a:ext>
            </a:extLst>
          </p:cNvPr>
          <p:cNvGrpSpPr>
            <a:grpSpLocks noChangeAspect="1"/>
          </p:cNvGrpSpPr>
          <p:nvPr/>
        </p:nvGrpSpPr>
        <p:grpSpPr>
          <a:xfrm>
            <a:off x="1812287" y="1141404"/>
            <a:ext cx="8567424" cy="4236034"/>
            <a:chOff x="1063487" y="1784073"/>
            <a:chExt cx="7017384" cy="3469640"/>
          </a:xfrm>
        </p:grpSpPr>
        <p:sp>
          <p:nvSpPr>
            <p:cNvPr id="6" name="object 3" descr="" title="">
              <a:extLst>
                <a:ext uri="{FF2B5EF4-FFF2-40B4-BE49-F238E27FC236}">
                  <a16:creationId xmlns:a16="http://schemas.microsoft.com/office/drawing/2014/main" id="{D680671E-09B6-45C1-B727-CA38BEE55918}"/>
                </a:ext>
              </a:extLst>
            </p:cNvPr>
            <p:cNvSpPr/>
            <p:nvPr/>
          </p:nvSpPr>
          <p:spPr>
            <a:xfrm>
              <a:off x="1063487" y="1784073"/>
              <a:ext cx="6706253" cy="26090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 descr="" title="">
              <a:extLst>
                <a:ext uri="{FF2B5EF4-FFF2-40B4-BE49-F238E27FC236}">
                  <a16:creationId xmlns:a16="http://schemas.microsoft.com/office/drawing/2014/main" id="{DCED5AB5-BD93-43DB-95B9-A50D75F2DB22}"/>
                </a:ext>
              </a:extLst>
            </p:cNvPr>
            <p:cNvSpPr/>
            <p:nvPr/>
          </p:nvSpPr>
          <p:spPr>
            <a:xfrm>
              <a:off x="2052243" y="2138373"/>
              <a:ext cx="6028690" cy="3115310"/>
            </a:xfrm>
            <a:custGeom>
              <a:avLst/>
              <a:gdLst/>
              <a:ahLst/>
              <a:cxnLst/>
              <a:rect l="l" t="t" r="r" b="b"/>
              <a:pathLst>
                <a:path w="6028690" h="3115310">
                  <a:moveTo>
                    <a:pt x="6028268" y="0"/>
                  </a:moveTo>
                  <a:lnTo>
                    <a:pt x="0" y="0"/>
                  </a:lnTo>
                  <a:lnTo>
                    <a:pt x="0" y="3115193"/>
                  </a:lnTo>
                  <a:lnTo>
                    <a:pt x="6028268" y="3115193"/>
                  </a:lnTo>
                  <a:lnTo>
                    <a:pt x="6028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 descr="" title="">
              <a:extLst>
                <a:ext uri="{FF2B5EF4-FFF2-40B4-BE49-F238E27FC236}">
                  <a16:creationId xmlns:a16="http://schemas.microsoft.com/office/drawing/2014/main" id="{D655126E-9C96-4AA2-B2FA-60180A0B0F99}"/>
                </a:ext>
              </a:extLst>
            </p:cNvPr>
            <p:cNvSpPr/>
            <p:nvPr/>
          </p:nvSpPr>
          <p:spPr>
            <a:xfrm>
              <a:off x="1908313" y="1887272"/>
              <a:ext cx="2450322" cy="2505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 descr="" title="">
              <a:extLst>
                <a:ext uri="{FF2B5EF4-FFF2-40B4-BE49-F238E27FC236}">
                  <a16:creationId xmlns:a16="http://schemas.microsoft.com/office/drawing/2014/main" id="{FEA35D01-001C-4046-A740-04697530660B}"/>
                </a:ext>
              </a:extLst>
            </p:cNvPr>
            <p:cNvSpPr/>
            <p:nvPr/>
          </p:nvSpPr>
          <p:spPr>
            <a:xfrm>
              <a:off x="1120353" y="4309556"/>
              <a:ext cx="931890" cy="918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 descr="" title="">
              <a:extLst>
                <a:ext uri="{FF2B5EF4-FFF2-40B4-BE49-F238E27FC236}">
                  <a16:creationId xmlns:a16="http://schemas.microsoft.com/office/drawing/2014/main" id="{5E9CAF02-827D-4BD5-8AFF-98B24ED814ED}"/>
                </a:ext>
              </a:extLst>
            </p:cNvPr>
            <p:cNvSpPr/>
            <p:nvPr/>
          </p:nvSpPr>
          <p:spPr>
            <a:xfrm>
              <a:off x="1897043" y="4309556"/>
              <a:ext cx="2461591" cy="9184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4" descr="" title="">
            <a:extLst>
              <a:ext uri="{FF2B5EF4-FFF2-40B4-BE49-F238E27FC236}">
                <a16:creationId xmlns:a16="http://schemas.microsoft.com/office/drawing/2014/main" id="{173B1BC8-FFA6-4694-A526-A365F99B4E83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6573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430C06D2-6DB3-4943-B17D-A0DB65B6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Report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3295345B-66E0-4FD5-9BB9-5226BC491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object 3" descr="" title="">
            <a:extLst>
              <a:ext uri="{FF2B5EF4-FFF2-40B4-BE49-F238E27FC236}">
                <a16:creationId xmlns:a16="http://schemas.microsoft.com/office/drawing/2014/main" id="{5BDA0F2B-485C-405B-8985-5B27E26363D3}"/>
              </a:ext>
            </a:extLst>
          </p:cNvPr>
          <p:cNvSpPr>
            <a:spLocks noChangeAspect="1"/>
          </p:cNvSpPr>
          <p:nvPr/>
        </p:nvSpPr>
        <p:spPr>
          <a:xfrm>
            <a:off x="2490101" y="1185736"/>
            <a:ext cx="7211798" cy="4332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 descr="" title="">
            <a:extLst>
              <a:ext uri="{FF2B5EF4-FFF2-40B4-BE49-F238E27FC236}">
                <a16:creationId xmlns:a16="http://schemas.microsoft.com/office/drawing/2014/main" id="{B8D808B1-698F-4A3D-8E65-074BE4A1380C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746204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A2F23D5-EDC1-4A87-82A5-45FDF87B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Levels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137F300D-F6D9-40A1-83B0-C9899750F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object 3" descr="" title="">
            <a:extLst>
              <a:ext uri="{FF2B5EF4-FFF2-40B4-BE49-F238E27FC236}">
                <a16:creationId xmlns:a16="http://schemas.microsoft.com/office/drawing/2014/main" id="{5F2087B2-3018-4EA9-80B5-4862B425EC0D}"/>
              </a:ext>
            </a:extLst>
          </p:cNvPr>
          <p:cNvGrpSpPr>
            <a:grpSpLocks noChangeAspect="1"/>
          </p:cNvGrpSpPr>
          <p:nvPr/>
        </p:nvGrpSpPr>
        <p:grpSpPr>
          <a:xfrm>
            <a:off x="2181454" y="1192594"/>
            <a:ext cx="7829091" cy="4251276"/>
            <a:chOff x="1046237" y="1997590"/>
            <a:chExt cx="6862054" cy="3726165"/>
          </a:xfrm>
        </p:grpSpPr>
        <p:sp>
          <p:nvSpPr>
            <p:cNvPr id="6" name="object 4" descr="" title="">
              <a:extLst>
                <a:ext uri="{FF2B5EF4-FFF2-40B4-BE49-F238E27FC236}">
                  <a16:creationId xmlns:a16="http://schemas.microsoft.com/office/drawing/2014/main" id="{B0AC14CB-218B-4AAF-B2B4-529C4BC415C9}"/>
                </a:ext>
              </a:extLst>
            </p:cNvPr>
            <p:cNvSpPr/>
            <p:nvPr/>
          </p:nvSpPr>
          <p:spPr>
            <a:xfrm>
              <a:off x="1046237" y="1997590"/>
              <a:ext cx="6785427" cy="3598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 descr="" title="">
              <a:extLst>
                <a:ext uri="{FF2B5EF4-FFF2-40B4-BE49-F238E27FC236}">
                  <a16:creationId xmlns:a16="http://schemas.microsoft.com/office/drawing/2014/main" id="{F4A7EECA-66C7-4A54-ADA7-1007BDE1C376}"/>
                </a:ext>
              </a:extLst>
            </p:cNvPr>
            <p:cNvSpPr/>
            <p:nvPr/>
          </p:nvSpPr>
          <p:spPr>
            <a:xfrm>
              <a:off x="2057401" y="2661150"/>
              <a:ext cx="5850890" cy="3062605"/>
            </a:xfrm>
            <a:custGeom>
              <a:avLst/>
              <a:gdLst/>
              <a:ahLst/>
              <a:cxnLst/>
              <a:rect l="l" t="t" r="r" b="b"/>
              <a:pathLst>
                <a:path w="5850890" h="3062604">
                  <a:moveTo>
                    <a:pt x="5850467" y="0"/>
                  </a:moveTo>
                  <a:lnTo>
                    <a:pt x="0" y="0"/>
                  </a:lnTo>
                  <a:lnTo>
                    <a:pt x="0" y="3062410"/>
                  </a:lnTo>
                  <a:lnTo>
                    <a:pt x="5850467" y="3062410"/>
                  </a:lnTo>
                  <a:lnTo>
                    <a:pt x="5850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 descr="" title="">
              <a:extLst>
                <a:ext uri="{FF2B5EF4-FFF2-40B4-BE49-F238E27FC236}">
                  <a16:creationId xmlns:a16="http://schemas.microsoft.com/office/drawing/2014/main" id="{C3DF67EC-C154-4EBA-A202-A20E6AE88D41}"/>
                </a:ext>
              </a:extLst>
            </p:cNvPr>
            <p:cNvSpPr/>
            <p:nvPr/>
          </p:nvSpPr>
          <p:spPr>
            <a:xfrm>
              <a:off x="2057401" y="3498573"/>
              <a:ext cx="2438399" cy="2097349"/>
            </a:xfrm>
            <a:prstGeom prst="rect">
              <a:avLst/>
            </a:prstGeom>
            <a:blipFill>
              <a:blip r:embed="rId3" cstate="print"/>
              <a:stretch>
                <a:fillRect r="-20843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 descr="" title="">
              <a:extLst>
                <a:ext uri="{FF2B5EF4-FFF2-40B4-BE49-F238E27FC236}">
                  <a16:creationId xmlns:a16="http://schemas.microsoft.com/office/drawing/2014/main" id="{91DAF24A-6282-4177-9405-E897175B80BB}"/>
                </a:ext>
              </a:extLst>
            </p:cNvPr>
            <p:cNvSpPr/>
            <p:nvPr/>
          </p:nvSpPr>
          <p:spPr>
            <a:xfrm>
              <a:off x="2045806" y="2651211"/>
              <a:ext cx="2449994" cy="777788"/>
            </a:xfrm>
            <a:prstGeom prst="rect">
              <a:avLst/>
            </a:prstGeom>
            <a:blipFill>
              <a:blip r:embed="rId4" cstate="print"/>
              <a:stretch>
                <a:fillRect r="-20270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" descr="" title="">
            <a:extLst>
              <a:ext uri="{FF2B5EF4-FFF2-40B4-BE49-F238E27FC236}">
                <a16:creationId xmlns:a16="http://schemas.microsoft.com/office/drawing/2014/main" id="{ECAF35DE-4927-45C9-8850-9ED04DF719EF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145359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7A0AF98-672D-426C-9EBC-2234637B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Report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A7B7F9AF-93A2-4600-8ED6-FF27196C3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object 3" descr="" title="">
            <a:extLst>
              <a:ext uri="{FF2B5EF4-FFF2-40B4-BE49-F238E27FC236}">
                <a16:creationId xmlns:a16="http://schemas.microsoft.com/office/drawing/2014/main" id="{A2F4C8CD-D962-4C43-9F41-948F263F61FF}"/>
              </a:ext>
            </a:extLst>
          </p:cNvPr>
          <p:cNvSpPr>
            <a:spLocks noChangeAspect="1"/>
          </p:cNvSpPr>
          <p:nvPr/>
        </p:nvSpPr>
        <p:spPr>
          <a:xfrm>
            <a:off x="2560409" y="1141979"/>
            <a:ext cx="7071181" cy="4402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 descr="" title="">
            <a:extLst>
              <a:ext uri="{FF2B5EF4-FFF2-40B4-BE49-F238E27FC236}">
                <a16:creationId xmlns:a16="http://schemas.microsoft.com/office/drawing/2014/main" id="{84FCC169-67DD-4BDD-A71F-FAAA48537A03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575621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BDFD0F5-7C7B-469A-B047-D2EB9BEE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Report</a:t>
            </a:r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3E3E1673-8D92-43FE-9241-B1E3DA90F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05A7C-3C4F-43CB-8C6E-0989B14244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object 3" descr="" title="">
            <a:extLst>
              <a:ext uri="{FF2B5EF4-FFF2-40B4-BE49-F238E27FC236}">
                <a16:creationId xmlns:a16="http://schemas.microsoft.com/office/drawing/2014/main" id="{A919F755-4FB9-4157-8F6D-F569ABBB39D9}"/>
              </a:ext>
            </a:extLst>
          </p:cNvPr>
          <p:cNvSpPr/>
          <p:nvPr/>
        </p:nvSpPr>
        <p:spPr>
          <a:xfrm>
            <a:off x="2410560" y="1135225"/>
            <a:ext cx="7370878" cy="73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321EED68-7D7B-4142-B2BE-EA93448239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7643" b="25556"/>
          <a:stretch/>
        </p:blipFill>
        <p:spPr>
          <a:xfrm>
            <a:off x="1668574" y="1614704"/>
            <a:ext cx="8854852" cy="3892961"/>
          </a:xfrm>
          <a:prstGeom prst="rect">
            <a:avLst/>
          </a:prstGeom>
        </p:spPr>
      </p:pic>
      <p:sp>
        <p:nvSpPr>
          <p:cNvPr id="9" name="object 4" descr="" title="">
            <a:extLst>
              <a:ext uri="{FF2B5EF4-FFF2-40B4-BE49-F238E27FC236}">
                <a16:creationId xmlns:a16="http://schemas.microsoft.com/office/drawing/2014/main" id="{58571174-FBDB-4D11-A40B-FE475D2DDB0B}"/>
              </a:ext>
            </a:extLst>
          </p:cNvPr>
          <p:cNvSpPr txBox="1">
            <a:spLocks/>
          </p:cNvSpPr>
          <p:nvPr/>
        </p:nvSpPr>
        <p:spPr>
          <a:xfrm>
            <a:off x="2040572" y="5744142"/>
            <a:ext cx="8110855" cy="39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2700">
              <a:lnSpc>
                <a:spcPts val="1605"/>
              </a:lnSpc>
            </a:pPr>
            <a:r>
              <a:rPr lang="en-US" b="1" spc="-5" dirty="0"/>
              <a:t>SOURCE: GF </a:t>
            </a:r>
            <a:r>
              <a:rPr lang="en-US" b="1" spc="-55" dirty="0"/>
              <a:t>DATA</a:t>
            </a:r>
            <a:r>
              <a:rPr lang="en-US" b="1" spc="-65" dirty="0"/>
              <a:t> </a:t>
            </a:r>
            <a:r>
              <a:rPr lang="en-US" b="1" dirty="0"/>
              <a:t>®</a:t>
            </a:r>
          </a:p>
          <a:p>
            <a:pPr marL="12700">
              <a:lnSpc>
                <a:spcPts val="1395"/>
              </a:lnSpc>
            </a:pPr>
            <a:r>
              <a:rPr lang="en-US" sz="1200" spc="-5" dirty="0">
                <a:latin typeface="Arial"/>
                <a:cs typeface="Arial"/>
              </a:rPr>
              <a:t>Permission </a:t>
            </a:r>
            <a:r>
              <a:rPr lang="en-US" sz="1200" dirty="0">
                <a:latin typeface="Arial"/>
                <a:cs typeface="Arial"/>
              </a:rPr>
              <a:t>to </a:t>
            </a:r>
            <a:r>
              <a:rPr lang="en-US" sz="1200" spc="-5" dirty="0">
                <a:latin typeface="Arial"/>
                <a:cs typeface="Arial"/>
              </a:rPr>
              <a:t>reprint or distribute any content copyrighted by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Data® requires consent from </a:t>
            </a:r>
            <a:r>
              <a:rPr lang="en-US" sz="1200" dirty="0">
                <a:latin typeface="Arial"/>
                <a:cs typeface="Arial"/>
              </a:rPr>
              <a:t>GF </a:t>
            </a:r>
            <a:r>
              <a:rPr lang="en-US" sz="1200" spc="-5" dirty="0">
                <a:latin typeface="Arial"/>
                <a:cs typeface="Arial"/>
              </a:rPr>
              <a:t>Data Resources</a:t>
            </a:r>
            <a:r>
              <a:rPr lang="en-US" sz="1200" spc="17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LLC.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egre Drinker Office Colors">
      <a:dk1>
        <a:srgbClr val="000000"/>
      </a:dk1>
      <a:lt1>
        <a:sysClr val="window" lastClr="FFFFFF"/>
      </a:lt1>
      <a:dk2>
        <a:srgbClr val="00B140"/>
      </a:dk2>
      <a:lt2>
        <a:srgbClr val="D1CCBD"/>
      </a:lt2>
      <a:accent1>
        <a:srgbClr val="BD472A"/>
      </a:accent1>
      <a:accent2>
        <a:srgbClr val="696158"/>
      </a:accent2>
      <a:accent3>
        <a:srgbClr val="722257"/>
      </a:accent3>
      <a:accent4>
        <a:srgbClr val="0067A0"/>
      </a:accent4>
      <a:accent5>
        <a:srgbClr val="A2ACAB"/>
      </a:accent5>
      <a:accent6>
        <a:srgbClr val="003057"/>
      </a:accent6>
      <a:hlink>
        <a:srgbClr val="0563C1"/>
      </a:hlink>
      <a:folHlink>
        <a:srgbClr val="954F72"/>
      </a:folHlink>
    </a:clrScheme>
    <a:fontScheme name="Faegre Drinker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3862AF4-56BE-FF49-BE4E-A13B0B05E8E0}" vid="{77370CF4-D5E6-6246-9B83-463F48A42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442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Riding the Wave: Catching Opportunities in the Post-COVID M&amp;A Market </vt:lpstr>
      <vt:lpstr>Presenters</vt:lpstr>
      <vt:lpstr>PowerPoint Presentation</vt:lpstr>
      <vt:lpstr>Valuation Overview</vt:lpstr>
      <vt:lpstr>Valuation Overview</vt:lpstr>
      <vt:lpstr>Leverage Report</vt:lpstr>
      <vt:lpstr>Debt Levels</vt:lpstr>
      <vt:lpstr>Leverage Report</vt:lpstr>
      <vt:lpstr>Leverage Report</vt:lpstr>
      <vt:lpstr>Leverage Report</vt:lpstr>
      <vt:lpstr>Valuation Overview</vt:lpstr>
      <vt:lpstr>Group Discussion</vt:lpstr>
      <vt:lpstr>Thank You for Attending!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1900-01-01T05:00:00Z</dcterms:created>
  <dcterms:modified xsi:type="dcterms:W3CDTF">1900-01-01T05:00:00Z</dcterms:modified>
</cp:coreProperties>
</file>