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40"/>
  </p:notesMasterIdLst>
  <p:handoutMasterIdLst>
    <p:handoutMasterId r:id="rId41"/>
  </p:handoutMasterIdLst>
  <p:sldIdLst>
    <p:sldId id="256" r:id="rId6"/>
    <p:sldId id="257" r:id="rId7"/>
    <p:sldId id="258" r:id="rId8"/>
    <p:sldId id="952" r:id="rId9"/>
    <p:sldId id="968" r:id="rId10"/>
    <p:sldId id="963" r:id="rId11"/>
    <p:sldId id="943" r:id="rId12"/>
    <p:sldId id="970" r:id="rId13"/>
    <p:sldId id="829" r:id="rId14"/>
    <p:sldId id="935" r:id="rId15"/>
    <p:sldId id="948" r:id="rId16"/>
    <p:sldId id="949" r:id="rId17"/>
    <p:sldId id="941" r:id="rId18"/>
    <p:sldId id="947" r:id="rId19"/>
    <p:sldId id="945" r:id="rId20"/>
    <p:sldId id="958" r:id="rId21"/>
    <p:sldId id="957" r:id="rId22"/>
    <p:sldId id="953" r:id="rId23"/>
    <p:sldId id="967" r:id="rId24"/>
    <p:sldId id="951" r:id="rId25"/>
    <p:sldId id="280" r:id="rId26"/>
    <p:sldId id="940" r:id="rId27"/>
    <p:sldId id="965" r:id="rId28"/>
    <p:sldId id="944" r:id="rId29"/>
    <p:sldId id="966" r:id="rId30"/>
    <p:sldId id="938" r:id="rId31"/>
    <p:sldId id="942" r:id="rId32"/>
    <p:sldId id="969" r:id="rId33"/>
    <p:sldId id="971" r:id="rId34"/>
    <p:sldId id="972" r:id="rId35"/>
    <p:sldId id="975" r:id="rId36"/>
    <p:sldId id="973" r:id="rId37"/>
    <p:sldId id="974" r:id="rId38"/>
    <p:sldId id="961"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181100"/>
    <a:srgbClr val="2E2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76218" autoAdjust="0"/>
  </p:normalViewPr>
  <p:slideViewPr>
    <p:cSldViewPr showGuides="1">
      <p:cViewPr varScale="1">
        <p:scale>
          <a:sx n="47" d="100"/>
          <a:sy n="47" d="100"/>
        </p:scale>
        <p:origin x="1388" y="52"/>
      </p:cViewPr>
      <p:guideLst>
        <p:guide orient="horz" pos="240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8E4FA7-E95F-4355-B81D-3B451A5D760B}" type="datetimeFigureOut">
              <a:rPr lang="en-US" smtClean="0"/>
              <a:t>10/16/2019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7C50B72-0577-4983-9E2F-E9CC26CDD3C7}" type="slidenum">
              <a:rPr lang="en-US" smtClean="0"/>
              <a:t>‹#›</a:t>
            </a:fld>
            <a:endParaRPr lang="en-US"/>
          </a:p>
        </p:txBody>
      </p:sp>
    </p:spTree>
    <p:extLst>
      <p:ext uri="{BB962C8B-B14F-4D97-AF65-F5344CB8AC3E}">
        <p14:creationId xmlns:p14="http://schemas.microsoft.com/office/powerpoint/2010/main" val="182169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BCF0DB-32D2-4BF3-927F-6E341B8A5584}" type="datetimeFigureOut">
              <a:rPr lang="en-US" smtClean="0"/>
              <a:t>10/16/2019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C83380-1943-4BF0-8EFA-1518F215BBF6}" type="slidenum">
              <a:rPr lang="en-US" smtClean="0"/>
              <a:t>‹#›</a:t>
            </a:fld>
            <a:endParaRPr lang="en-US"/>
          </a:p>
        </p:txBody>
      </p:sp>
    </p:spTree>
    <p:extLst>
      <p:ext uri="{BB962C8B-B14F-4D97-AF65-F5344CB8AC3E}">
        <p14:creationId xmlns:p14="http://schemas.microsoft.com/office/powerpoint/2010/main" val="118749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3380-1943-4BF0-8EFA-1518F215BBF6}" type="slidenum">
              <a:rPr lang="en-US" smtClean="0"/>
              <a:t>28</a:t>
            </a:fld>
            <a:endParaRPr lang="en-US"/>
          </a:p>
        </p:txBody>
      </p:sp>
    </p:spTree>
    <p:extLst>
      <p:ext uri="{BB962C8B-B14F-4D97-AF65-F5344CB8AC3E}">
        <p14:creationId xmlns:p14="http://schemas.microsoft.com/office/powerpoint/2010/main" val="2498477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3380-1943-4BF0-8EFA-1518F215BBF6}" type="slidenum">
              <a:rPr lang="en-US" smtClean="0"/>
              <a:t>30</a:t>
            </a:fld>
            <a:endParaRPr lang="en-US"/>
          </a:p>
        </p:txBody>
      </p:sp>
    </p:spTree>
    <p:extLst>
      <p:ext uri="{BB962C8B-B14F-4D97-AF65-F5344CB8AC3E}">
        <p14:creationId xmlns:p14="http://schemas.microsoft.com/office/powerpoint/2010/main" val="60643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3380-1943-4BF0-8EFA-1518F215BBF6}" type="slidenum">
              <a:rPr lang="en-US" smtClean="0"/>
              <a:t>31</a:t>
            </a:fld>
            <a:endParaRPr lang="en-US"/>
          </a:p>
        </p:txBody>
      </p:sp>
    </p:spTree>
    <p:extLst>
      <p:ext uri="{BB962C8B-B14F-4D97-AF65-F5344CB8AC3E}">
        <p14:creationId xmlns:p14="http://schemas.microsoft.com/office/powerpoint/2010/main" val="346180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3380-1943-4BF0-8EFA-1518F215BBF6}" type="slidenum">
              <a:rPr lang="en-US" smtClean="0"/>
              <a:t>32</a:t>
            </a:fld>
            <a:endParaRPr lang="en-US"/>
          </a:p>
        </p:txBody>
      </p:sp>
    </p:spTree>
    <p:extLst>
      <p:ext uri="{BB962C8B-B14F-4D97-AF65-F5344CB8AC3E}">
        <p14:creationId xmlns:p14="http://schemas.microsoft.com/office/powerpoint/2010/main" val="199787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C83380-1943-4BF0-8EFA-1518F215BBF6}" type="slidenum">
              <a:rPr lang="en-US" smtClean="0"/>
              <a:t>33</a:t>
            </a:fld>
            <a:endParaRPr lang="en-US"/>
          </a:p>
        </p:txBody>
      </p:sp>
    </p:spTree>
    <p:extLst>
      <p:ext uri="{BB962C8B-B14F-4D97-AF65-F5344CB8AC3E}">
        <p14:creationId xmlns:p14="http://schemas.microsoft.com/office/powerpoint/2010/main" val="2821848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0"/>
          <p:cNvGrpSpPr/>
          <p:nvPr/>
        </p:nvGrpSpPr>
        <p:grpSpPr>
          <a:xfrm>
            <a:off x="0" y="4929808"/>
            <a:ext cx="12192000" cy="1928192"/>
            <a:chOff x="-381000" y="4625008"/>
            <a:chExt cx="9144000" cy="1928192"/>
          </a:xfrm>
          <a:effectLst>
            <a:outerShdw blurRad="203200" dist="38100" dir="16200000" rotWithShape="0">
              <a:prstClr val="black">
                <a:alpha val="51000"/>
              </a:prstClr>
            </a:outerShdw>
          </a:effectLst>
        </p:grpSpPr>
        <p:sp>
          <p:nvSpPr>
            <p:cNvPr id="9" name="Isosceles Triangle 8"/>
            <p:cNvSpPr/>
            <p:nvPr userDrawn="1"/>
          </p:nvSpPr>
          <p:spPr>
            <a:xfrm>
              <a:off x="609600" y="4625008"/>
              <a:ext cx="800100" cy="556591"/>
            </a:xfrm>
            <a:prstGeom prst="triangle">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381000" y="5181600"/>
              <a:ext cx="9144000" cy="1371600"/>
            </a:xfrm>
            <a:prstGeom prst="rect">
              <a:avLst/>
            </a:prstGeom>
            <a:solidFill>
              <a:srgbClr val="0031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ctrTitle"/>
          </p:nvPr>
        </p:nvSpPr>
        <p:spPr>
          <a:xfrm>
            <a:off x="1503171" y="1600201"/>
            <a:ext cx="9583175" cy="1470025"/>
          </a:xfrm>
        </p:spPr>
        <p:txBody>
          <a:bodyPr anchor="b">
            <a:noAutofit/>
          </a:bodyPr>
          <a:lstStyle>
            <a:lvl1pPr algn="l">
              <a:defRPr sz="4400">
                <a:solidFill>
                  <a:srgbClr val="003150"/>
                </a:solidFill>
                <a:latin typeface="Arial Narrow"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18021" y="3124200"/>
            <a:ext cx="9556380" cy="1752600"/>
          </a:xfrm>
        </p:spPr>
        <p:txBody>
          <a:bodyPr>
            <a:normAutofit/>
          </a:bodyPr>
          <a:lstStyle>
            <a:lvl1pPr marL="0" indent="0" algn="l">
              <a:buNone/>
              <a:defRPr sz="3200">
                <a:solidFill>
                  <a:srgbClr val="003150"/>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8D6B43-2EDA-45AB-BAB5-826AAC1777A7}"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_Text Only Op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48" t="73889"/>
          <a:stretch/>
        </p:blipFill>
        <p:spPr>
          <a:xfrm>
            <a:off x="-1477" y="6553199"/>
            <a:ext cx="12198096" cy="317155"/>
          </a:xfrm>
          <a:prstGeom prst="rect">
            <a:avLst/>
          </a:prstGeom>
        </p:spPr>
      </p:pic>
      <p:sp>
        <p:nvSpPr>
          <p:cNvPr id="2" name="Title 1"/>
          <p:cNvSpPr>
            <a:spLocks noGrp="1"/>
          </p:cNvSpPr>
          <p:nvPr>
            <p:ph type="ctrTitle" hasCustomPrompt="1"/>
          </p:nvPr>
        </p:nvSpPr>
        <p:spPr>
          <a:xfrm>
            <a:off x="645584" y="1345117"/>
            <a:ext cx="10953749" cy="1927225"/>
          </a:xfrm>
        </p:spPr>
        <p:txBody>
          <a:bodyPr bIns="0" anchor="b">
            <a:noAutofit/>
          </a:bodyPr>
          <a:lstStyle>
            <a:lvl1pPr>
              <a:lnSpc>
                <a:spcPts val="7466"/>
              </a:lnSpc>
              <a:defRPr sz="7466" cap="all" spc="400" baseline="0">
                <a:solidFill>
                  <a:schemeClr val="accent1"/>
                </a:solidFill>
              </a:defRPr>
            </a:lvl1pPr>
          </a:lstStyle>
          <a:p>
            <a:r>
              <a:rPr lang="en-US" dirty="0"/>
              <a:t>CLICK TO ADD TEXT</a:t>
            </a:r>
          </a:p>
        </p:txBody>
      </p:sp>
      <p:sp>
        <p:nvSpPr>
          <p:cNvPr id="3" name="Subtitle 2"/>
          <p:cNvSpPr>
            <a:spLocks noGrp="1"/>
          </p:cNvSpPr>
          <p:nvPr>
            <p:ph type="subTitle" idx="1" hasCustomPrompt="1"/>
          </p:nvPr>
        </p:nvSpPr>
        <p:spPr>
          <a:xfrm>
            <a:off x="645584" y="3477803"/>
            <a:ext cx="10953749" cy="1752600"/>
          </a:xfrm>
        </p:spPr>
        <p:txBody>
          <a:bodyPr>
            <a:normAutofit/>
          </a:bodyPr>
          <a:lstStyle>
            <a:lvl1pPr marL="0" indent="0" algn="l">
              <a:buNone/>
              <a:defRPr sz="2667" cap="all" spc="400" baseline="0">
                <a:solidFill>
                  <a:schemeClr val="tx1">
                    <a:lumMod val="50000"/>
                    <a:lumOff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ADD TEXT</a:t>
            </a:r>
          </a:p>
        </p:txBody>
      </p:sp>
      <p:cxnSp>
        <p:nvCxnSpPr>
          <p:cNvPr id="8" name="Straight Connector 7"/>
          <p:cNvCxnSpPr/>
          <p:nvPr/>
        </p:nvCxnSpPr>
        <p:spPr>
          <a:xfrm>
            <a:off x="810686" y="3373624"/>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57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00FD8D-CABC-4A49-8AD7-A214115541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8" t="72412"/>
          <a:stretch/>
        </p:blipFill>
        <p:spPr>
          <a:xfrm>
            <a:off x="-1477" y="6535269"/>
            <a:ext cx="12198096" cy="335085"/>
          </a:xfrm>
          <a:prstGeom prst="rect">
            <a:avLst/>
          </a:prstGeom>
        </p:spPr>
      </p:pic>
      <p:sp>
        <p:nvSpPr>
          <p:cNvPr id="2" name="Title 1"/>
          <p:cNvSpPr>
            <a:spLocks noGrp="1"/>
          </p:cNvSpPr>
          <p:nvPr>
            <p:ph type="title" hasCustomPrompt="1"/>
          </p:nvPr>
        </p:nvSpPr>
        <p:spPr>
          <a:xfrm>
            <a:off x="638861" y="322730"/>
            <a:ext cx="10960473" cy="1200505"/>
          </a:xfrm>
        </p:spPr>
        <p:txBody>
          <a:bodyPr bIns="0" anchor="b" anchorCtr="0"/>
          <a:lstStyle>
            <a:lvl1pPr>
              <a:defRPr baseline="0"/>
            </a:lvl1pPr>
          </a:lstStyle>
          <a:p>
            <a:r>
              <a:rPr lang="en-US" dirty="0"/>
              <a:t>CLICK TO ADD TEXT</a:t>
            </a:r>
          </a:p>
        </p:txBody>
      </p:sp>
      <p:sp>
        <p:nvSpPr>
          <p:cNvPr id="3" name="Content Placeholder 2"/>
          <p:cNvSpPr>
            <a:spLocks noGrp="1"/>
          </p:cNvSpPr>
          <p:nvPr>
            <p:ph idx="1"/>
          </p:nvPr>
        </p:nvSpPr>
        <p:spPr>
          <a:xfrm>
            <a:off x="638861" y="1750484"/>
            <a:ext cx="10960473" cy="3740149"/>
          </a:xfrm>
        </p:spPr>
        <p:txBody>
          <a:bodyPr/>
          <a:lstStyle>
            <a:lvl1pPr marL="304792" indent="-304792">
              <a:buClr>
                <a:schemeClr val="accent2"/>
              </a:buClr>
              <a:buSzPct val="65000"/>
              <a:buFont typeface="Wingdings 3" panose="05040102010807070707" pitchFamily="18" charset="2"/>
              <a:buChar char=""/>
              <a:defRPr sz="2667" baseline="0">
                <a:solidFill>
                  <a:schemeClr val="tx1"/>
                </a:solidFill>
              </a:defRPr>
            </a:lvl1pPr>
            <a:lvl2pPr marL="690016" indent="-323843">
              <a:buClr>
                <a:schemeClr val="accent6"/>
              </a:buClr>
              <a:buSzPct val="100000"/>
              <a:buFont typeface="Wingdings 3" panose="05040102010807070707" pitchFamily="18" charset="2"/>
              <a:buChar char=""/>
              <a:defRPr sz="2400" baseline="0"/>
            </a:lvl2pPr>
            <a:lvl3pPr marL="975336" indent="-243834">
              <a:buClr>
                <a:schemeClr val="accent6"/>
              </a:buClr>
              <a:buSzPct val="100000"/>
              <a:buFont typeface="Arial" panose="020B0604020202020204" pitchFamily="34" charset="0"/>
              <a:buChar char="•"/>
              <a:defRPr sz="2133" baseline="0"/>
            </a:lvl3pPr>
            <a:lvl4pPr>
              <a:defRPr sz="1867"/>
            </a:lvl4pPr>
          </a:lstStyle>
          <a:p>
            <a:pPr lvl="0"/>
            <a:r>
              <a:rPr lang="en-US"/>
              <a:t>Edit Master text styles</a:t>
            </a:r>
          </a:p>
          <a:p>
            <a:pPr lvl="1"/>
            <a:r>
              <a:rPr lang="en-US"/>
              <a:t>Second level</a:t>
            </a:r>
          </a:p>
          <a:p>
            <a:pPr lvl="2"/>
            <a:r>
              <a:rPr lang="en-US"/>
              <a:t>Third level</a:t>
            </a:r>
          </a:p>
          <a:p>
            <a:pPr lvl="3"/>
            <a:r>
              <a:rPr lang="en-US"/>
              <a:t>Fourth level</a:t>
            </a:r>
          </a:p>
        </p:txBody>
      </p:sp>
      <p:sp>
        <p:nvSpPr>
          <p:cNvPr id="13" name="Date Placeholder 3">
            <a:extLst>
              <a:ext uri="{FF2B5EF4-FFF2-40B4-BE49-F238E27FC236}">
                <a16:creationId xmlns:a16="http://schemas.microsoft.com/office/drawing/2014/main" id="{65D476C5-CE8B-4501-8E10-0E0C4B09B144}"/>
              </a:ext>
            </a:extLst>
          </p:cNvPr>
          <p:cNvSpPr>
            <a:spLocks noGrp="1"/>
          </p:cNvSpPr>
          <p:nvPr>
            <p:ph type="dt" sz="half" idx="2"/>
          </p:nvPr>
        </p:nvSpPr>
        <p:spPr>
          <a:xfrm>
            <a:off x="645584" y="6246667"/>
            <a:ext cx="1320800" cy="221128"/>
          </a:xfrm>
          <a:prstGeom prst="rect">
            <a:avLst/>
          </a:prstGeom>
        </p:spPr>
        <p:txBody>
          <a:bodyPr vert="horz" lIns="91440" tIns="91440" rIns="91440" bIns="91440" rtlCol="0" anchor="ctr" anchorCtr="0"/>
          <a:lstStyle>
            <a:lvl1pPr algn="l">
              <a:defRPr sz="1067">
                <a:solidFill>
                  <a:schemeClr val="tx2"/>
                </a:solidFill>
              </a:defRPr>
            </a:lvl1pPr>
          </a:lstStyle>
          <a:p>
            <a:fld id="{848D6B43-2EDA-45AB-BAB5-826AAC1777A7}" type="datetimeFigureOut">
              <a:rPr lang="en-US" smtClean="0"/>
              <a:t>10/16/2019</a:t>
            </a:fld>
            <a:endParaRPr lang="en-US"/>
          </a:p>
        </p:txBody>
      </p:sp>
      <p:sp>
        <p:nvSpPr>
          <p:cNvPr id="14" name="Footer Placeholder 4">
            <a:extLst>
              <a:ext uri="{FF2B5EF4-FFF2-40B4-BE49-F238E27FC236}">
                <a16:creationId xmlns:a16="http://schemas.microsoft.com/office/drawing/2014/main" id="{5A34A4A7-4A94-4448-9A10-2CE7CB8DD589}"/>
              </a:ext>
            </a:extLst>
          </p:cNvPr>
          <p:cNvSpPr>
            <a:spLocks noGrp="1"/>
          </p:cNvSpPr>
          <p:nvPr>
            <p:ph type="ftr" sz="quarter" idx="3"/>
          </p:nvPr>
        </p:nvSpPr>
        <p:spPr>
          <a:xfrm>
            <a:off x="4038600" y="6247503"/>
            <a:ext cx="4114800" cy="219456"/>
          </a:xfrm>
          <a:prstGeom prst="rect">
            <a:avLst/>
          </a:prstGeom>
        </p:spPr>
        <p:txBody>
          <a:bodyPr vert="horz" lIns="91440" tIns="45720" rIns="91440" bIns="45720" rtlCol="0" anchor="ctr"/>
          <a:lstStyle>
            <a:lvl1pPr algn="ctr">
              <a:defRPr sz="1067">
                <a:solidFill>
                  <a:schemeClr val="tx2"/>
                </a:solidFill>
              </a:defRPr>
            </a:lvl1pPr>
          </a:lstStyle>
          <a:p>
            <a:endParaRPr lang="en-US"/>
          </a:p>
        </p:txBody>
      </p:sp>
      <p:sp>
        <p:nvSpPr>
          <p:cNvPr id="15" name="Slide Number Placeholder 5">
            <a:extLst>
              <a:ext uri="{FF2B5EF4-FFF2-40B4-BE49-F238E27FC236}">
                <a16:creationId xmlns:a16="http://schemas.microsoft.com/office/drawing/2014/main" id="{EC88B073-A73D-4D96-B5B0-D67C4421C7CA}"/>
              </a:ext>
            </a:extLst>
          </p:cNvPr>
          <p:cNvSpPr>
            <a:spLocks noGrp="1"/>
          </p:cNvSpPr>
          <p:nvPr>
            <p:ph type="sldNum" sz="quarter" idx="4"/>
          </p:nvPr>
        </p:nvSpPr>
        <p:spPr>
          <a:xfrm>
            <a:off x="107290" y="6247503"/>
            <a:ext cx="538292" cy="219456"/>
          </a:xfrm>
          <a:prstGeom prst="rect">
            <a:avLst/>
          </a:prstGeom>
        </p:spPr>
        <p:txBody>
          <a:bodyPr vert="horz" lIns="91440" tIns="45720" rIns="91440" bIns="45720" rtlCol="0" anchor="ctr"/>
          <a:lstStyle>
            <a:lvl1pPr algn="r">
              <a:defRPr sz="1067">
                <a:solidFill>
                  <a:schemeClr val="tx2"/>
                </a:solidFill>
              </a:defRPr>
            </a:lvl1pPr>
          </a:lstStyle>
          <a:p>
            <a:fld id="{A0BB46F1-F653-4A9C-B7F8-6F119C6AD3E7}" type="slidenum">
              <a:rPr lang="en-US" smtClean="0"/>
              <a:t>‹#›</a:t>
            </a:fld>
            <a:endParaRPr lang="en-US"/>
          </a:p>
        </p:txBody>
      </p:sp>
      <p:cxnSp>
        <p:nvCxnSpPr>
          <p:cNvPr id="16" name="Straight Connector 15"/>
          <p:cNvCxnSpPr/>
          <p:nvPr/>
        </p:nvCxnSpPr>
        <p:spPr>
          <a:xfrm>
            <a:off x="774702" y="1645880"/>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924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49612" b="563"/>
          <a:stretch/>
        </p:blipFill>
        <p:spPr>
          <a:xfrm>
            <a:off x="-12700" y="1371600"/>
            <a:ext cx="12216384" cy="5501187"/>
          </a:xfrm>
          <a:prstGeom prst="rect">
            <a:avLst/>
          </a:prstGeom>
        </p:spPr>
      </p:pic>
      <p:sp>
        <p:nvSpPr>
          <p:cNvPr id="2" name="Title 1"/>
          <p:cNvSpPr>
            <a:spLocks noGrp="1"/>
          </p:cNvSpPr>
          <p:nvPr>
            <p:ph type="title" hasCustomPrompt="1"/>
          </p:nvPr>
        </p:nvSpPr>
        <p:spPr>
          <a:xfrm>
            <a:off x="645584" y="2095501"/>
            <a:ext cx="10953749" cy="1181100"/>
          </a:xfrm>
        </p:spPr>
        <p:txBody>
          <a:bodyPr anchor="b">
            <a:normAutofit/>
          </a:bodyPr>
          <a:lstStyle>
            <a:lvl1pPr algn="l">
              <a:lnSpc>
                <a:spcPts val="5333"/>
              </a:lnSpc>
              <a:defRPr sz="5067" b="0" cap="all" spc="400" baseline="0">
                <a:solidFill>
                  <a:schemeClr val="bg1"/>
                </a:solidFill>
              </a:defRPr>
            </a:lvl1pPr>
          </a:lstStyle>
          <a:p>
            <a:r>
              <a:rPr lang="en-US" dirty="0"/>
              <a:t>CLICK TO ADD TEXT</a:t>
            </a:r>
          </a:p>
        </p:txBody>
      </p:sp>
      <p:sp>
        <p:nvSpPr>
          <p:cNvPr id="3" name="Text Placeholder 2"/>
          <p:cNvSpPr>
            <a:spLocks noGrp="1"/>
          </p:cNvSpPr>
          <p:nvPr>
            <p:ph type="body" idx="1" hasCustomPrompt="1"/>
          </p:nvPr>
        </p:nvSpPr>
        <p:spPr>
          <a:xfrm>
            <a:off x="645584" y="3464815"/>
            <a:ext cx="10953749" cy="1500187"/>
          </a:xfrm>
          <a:noFill/>
          <a:ln>
            <a:noFill/>
          </a:ln>
        </p:spPr>
        <p:txBody>
          <a:bodyPr anchor="t">
            <a:normAutofit/>
          </a:bodyPr>
          <a:lstStyle>
            <a:lvl1pPr marL="0" indent="0" algn="l" defTabSz="1219170" rtl="0" eaLnBrk="1" latinLnBrk="0" hangingPunct="1">
              <a:spcBef>
                <a:spcPct val="20000"/>
              </a:spcBef>
              <a:buClr>
                <a:schemeClr val="accent1"/>
              </a:buClr>
              <a:buSzPct val="85000"/>
              <a:buFont typeface="Arial" pitchFamily="34" charset="0"/>
              <a:buNone/>
              <a:defRPr lang="en-US" sz="2667" kern="1200" cap="all" spc="400" baseline="0" dirty="0" smtClean="0">
                <a:solidFill>
                  <a:schemeClr val="bg1"/>
                </a:solidFill>
                <a:latin typeface="+mn-lt"/>
                <a:ea typeface="+mn-ea"/>
                <a:cs typeface="+mn-cs"/>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ADD TEXT</a:t>
            </a:r>
          </a:p>
        </p:txBody>
      </p:sp>
      <p:cxnSp>
        <p:nvCxnSpPr>
          <p:cNvPr id="8" name="Straight Connector 7"/>
          <p:cNvCxnSpPr/>
          <p:nvPr/>
        </p:nvCxnSpPr>
        <p:spPr>
          <a:xfrm>
            <a:off x="812802" y="3350895"/>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76418"/>
          <a:stretch/>
        </p:blipFill>
        <p:spPr>
          <a:xfrm>
            <a:off x="-12701" y="1371600"/>
            <a:ext cx="12216384" cy="337045"/>
          </a:xfrm>
          <a:prstGeom prst="rect">
            <a:avLst/>
          </a:prstGeom>
        </p:spPr>
      </p:pic>
    </p:spTree>
    <p:extLst>
      <p:ext uri="{BB962C8B-B14F-4D97-AF65-F5344CB8AC3E}">
        <p14:creationId xmlns:p14="http://schemas.microsoft.com/office/powerpoint/2010/main" val="424028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98891F-525A-48E6-8D67-6C8D8795D2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8" t="70077"/>
          <a:stretch/>
        </p:blipFill>
        <p:spPr>
          <a:xfrm>
            <a:off x="-1477" y="6506901"/>
            <a:ext cx="12198096" cy="363454"/>
          </a:xfrm>
          <a:prstGeom prst="rect">
            <a:avLst/>
          </a:prstGeom>
        </p:spPr>
      </p:pic>
      <p:sp>
        <p:nvSpPr>
          <p:cNvPr id="2" name="Title 1"/>
          <p:cNvSpPr>
            <a:spLocks noGrp="1"/>
          </p:cNvSpPr>
          <p:nvPr>
            <p:ph type="title" hasCustomPrompt="1"/>
          </p:nvPr>
        </p:nvSpPr>
        <p:spPr>
          <a:xfrm>
            <a:off x="638861" y="712747"/>
            <a:ext cx="10943540" cy="812035"/>
          </a:xfrm>
        </p:spPr>
        <p:txBody>
          <a:bodyPr bIns="0" anchor="b" anchorCtr="0"/>
          <a:lstStyle>
            <a:lvl1pPr>
              <a:defRPr baseline="0"/>
            </a:lvl1pPr>
          </a:lstStyle>
          <a:p>
            <a:r>
              <a:rPr lang="en-US" dirty="0"/>
              <a:t>CLICK TO ADD TEXT</a:t>
            </a:r>
          </a:p>
        </p:txBody>
      </p:sp>
      <p:sp>
        <p:nvSpPr>
          <p:cNvPr id="3" name="Content Placeholder 2"/>
          <p:cNvSpPr>
            <a:spLocks noGrp="1"/>
          </p:cNvSpPr>
          <p:nvPr>
            <p:ph sz="half" idx="1"/>
          </p:nvPr>
        </p:nvSpPr>
        <p:spPr>
          <a:xfrm>
            <a:off x="643093" y="1750973"/>
            <a:ext cx="5384800" cy="4456588"/>
          </a:xfrm>
        </p:spPr>
        <p:txBody>
          <a:bodyPr>
            <a:normAutofit/>
          </a:bodyPr>
          <a:lstStyle>
            <a:lvl1pPr>
              <a:defRPr sz="2667" baseline="0"/>
            </a:lvl1pPr>
            <a:lvl2pPr>
              <a:defRPr sz="2400" baseline="0"/>
            </a:lvl2pPr>
            <a:lvl3pPr>
              <a:defRPr sz="2133" baseline="0"/>
            </a:lvl3pPr>
            <a:lvl4pPr>
              <a:defRPr sz="1867" baseline="0"/>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0" y="1749716"/>
            <a:ext cx="5384800" cy="3749384"/>
          </a:xfrm>
        </p:spPr>
        <p:txBody>
          <a:bodyPr>
            <a:normAutofit/>
          </a:bodyPr>
          <a:lstStyle>
            <a:lvl1pPr>
              <a:defRPr sz="2667" baseline="0"/>
            </a:lvl1pPr>
            <a:lvl2pPr>
              <a:defRPr sz="2400" baseline="0"/>
            </a:lvl2pPr>
            <a:lvl3pPr>
              <a:defRPr sz="2133" baseline="0"/>
            </a:lvl3pPr>
            <a:lvl4pPr>
              <a:defRPr sz="1867" baseline="0"/>
            </a:lvl4pPr>
            <a:lvl5pPr>
              <a:defRPr sz="2133"/>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11" name="Date Placeholder 3">
            <a:extLst>
              <a:ext uri="{FF2B5EF4-FFF2-40B4-BE49-F238E27FC236}">
                <a16:creationId xmlns:a16="http://schemas.microsoft.com/office/drawing/2014/main" id="{65D476C5-CE8B-4501-8E10-0E0C4B09B144}"/>
              </a:ext>
            </a:extLst>
          </p:cNvPr>
          <p:cNvSpPr>
            <a:spLocks noGrp="1"/>
          </p:cNvSpPr>
          <p:nvPr>
            <p:ph type="dt" sz="half" idx="10"/>
          </p:nvPr>
        </p:nvSpPr>
        <p:spPr>
          <a:xfrm>
            <a:off x="645584" y="6246667"/>
            <a:ext cx="1320800" cy="221128"/>
          </a:xfrm>
          <a:prstGeom prst="rect">
            <a:avLst/>
          </a:prstGeom>
        </p:spPr>
        <p:txBody>
          <a:bodyPr vert="horz" lIns="91440" tIns="91440" rIns="91440" bIns="91440" rtlCol="0" anchor="ctr" anchorCtr="0"/>
          <a:lstStyle>
            <a:lvl1pPr algn="l">
              <a:defRPr sz="1067">
                <a:solidFill>
                  <a:schemeClr val="tx2"/>
                </a:solidFill>
              </a:defRPr>
            </a:lvl1pPr>
          </a:lstStyle>
          <a:p>
            <a:fld id="{848D6B43-2EDA-45AB-BAB5-826AAC1777A7}" type="datetimeFigureOut">
              <a:rPr lang="en-US" smtClean="0"/>
              <a:t>10/16/2019</a:t>
            </a:fld>
            <a:endParaRPr lang="en-US"/>
          </a:p>
        </p:txBody>
      </p:sp>
      <p:sp>
        <p:nvSpPr>
          <p:cNvPr id="13" name="Footer Placeholder 4">
            <a:extLst>
              <a:ext uri="{FF2B5EF4-FFF2-40B4-BE49-F238E27FC236}">
                <a16:creationId xmlns:a16="http://schemas.microsoft.com/office/drawing/2014/main" id="{5A34A4A7-4A94-4448-9A10-2CE7CB8DD589}"/>
              </a:ext>
            </a:extLst>
          </p:cNvPr>
          <p:cNvSpPr>
            <a:spLocks noGrp="1"/>
          </p:cNvSpPr>
          <p:nvPr>
            <p:ph type="ftr" sz="quarter" idx="3"/>
          </p:nvPr>
        </p:nvSpPr>
        <p:spPr>
          <a:xfrm>
            <a:off x="4038600" y="6247503"/>
            <a:ext cx="4114800" cy="219456"/>
          </a:xfrm>
          <a:prstGeom prst="rect">
            <a:avLst/>
          </a:prstGeom>
        </p:spPr>
        <p:txBody>
          <a:bodyPr vert="horz" lIns="91440" tIns="45720" rIns="91440" bIns="45720" rtlCol="0" anchor="ctr"/>
          <a:lstStyle>
            <a:lvl1pPr algn="ctr">
              <a:defRPr sz="1067">
                <a:solidFill>
                  <a:schemeClr val="tx2"/>
                </a:solidFill>
              </a:defRPr>
            </a:lvl1pPr>
          </a:lstStyle>
          <a:p>
            <a:endParaRPr lang="en-US"/>
          </a:p>
        </p:txBody>
      </p:sp>
      <p:sp>
        <p:nvSpPr>
          <p:cNvPr id="15" name="Slide Number Placeholder 5">
            <a:extLst>
              <a:ext uri="{FF2B5EF4-FFF2-40B4-BE49-F238E27FC236}">
                <a16:creationId xmlns:a16="http://schemas.microsoft.com/office/drawing/2014/main" id="{EC88B073-A73D-4D96-B5B0-D67C4421C7CA}"/>
              </a:ext>
            </a:extLst>
          </p:cNvPr>
          <p:cNvSpPr>
            <a:spLocks noGrp="1"/>
          </p:cNvSpPr>
          <p:nvPr>
            <p:ph type="sldNum" sz="quarter" idx="4"/>
          </p:nvPr>
        </p:nvSpPr>
        <p:spPr>
          <a:xfrm>
            <a:off x="107290" y="6247503"/>
            <a:ext cx="538292" cy="219456"/>
          </a:xfrm>
          <a:prstGeom prst="rect">
            <a:avLst/>
          </a:prstGeom>
        </p:spPr>
        <p:txBody>
          <a:bodyPr vert="horz" lIns="91440" tIns="45720" rIns="91440" bIns="45720" rtlCol="0" anchor="ctr"/>
          <a:lstStyle>
            <a:lvl1pPr algn="r">
              <a:defRPr sz="1067">
                <a:solidFill>
                  <a:schemeClr val="tx2"/>
                </a:solidFill>
              </a:defRPr>
            </a:lvl1pPr>
          </a:lstStyle>
          <a:p>
            <a:fld id="{A0BB46F1-F653-4A9C-B7F8-6F119C6AD3E7}" type="slidenum">
              <a:rPr lang="en-US" smtClean="0"/>
              <a:t>‹#›</a:t>
            </a:fld>
            <a:endParaRPr lang="en-US"/>
          </a:p>
        </p:txBody>
      </p:sp>
      <p:cxnSp>
        <p:nvCxnSpPr>
          <p:cNvPr id="16" name="Straight Connector 15"/>
          <p:cNvCxnSpPr/>
          <p:nvPr/>
        </p:nvCxnSpPr>
        <p:spPr>
          <a:xfrm>
            <a:off x="774702" y="1645880"/>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624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9213A49-655A-47C4-9C91-AE56EF80CC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8" t="71231"/>
          <a:stretch/>
        </p:blipFill>
        <p:spPr>
          <a:xfrm>
            <a:off x="-1477" y="6520925"/>
            <a:ext cx="12198096" cy="349429"/>
          </a:xfrm>
          <a:prstGeom prst="rect">
            <a:avLst/>
          </a:prstGeom>
        </p:spPr>
      </p:pic>
      <p:sp>
        <p:nvSpPr>
          <p:cNvPr id="4" name="Content Placeholder 3"/>
          <p:cNvSpPr>
            <a:spLocks noGrp="1"/>
          </p:cNvSpPr>
          <p:nvPr>
            <p:ph sz="half" idx="2" hasCustomPrompt="1"/>
          </p:nvPr>
        </p:nvSpPr>
        <p:spPr>
          <a:xfrm>
            <a:off x="645585" y="2411413"/>
            <a:ext cx="5382140" cy="3782123"/>
          </a:xfrm>
        </p:spPr>
        <p:txBody>
          <a:bodyPr/>
          <a:lstStyle>
            <a:lvl1pPr>
              <a:defRPr sz="2400" baseline="0"/>
            </a:lvl1pPr>
            <a:lvl2pPr>
              <a:defRPr sz="2133" baseline="0"/>
            </a:lvl2pPr>
            <a:lvl3pPr>
              <a:defRPr sz="1867" baseline="0"/>
            </a:lvl3pPr>
            <a:lvl4pPr>
              <a:defRPr sz="1867" baseline="0"/>
            </a:lvl4pPr>
            <a:lvl5pPr>
              <a:defRPr sz="2133"/>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Forth</a:t>
            </a:r>
          </a:p>
        </p:txBody>
      </p:sp>
      <p:sp>
        <p:nvSpPr>
          <p:cNvPr id="2" name="Title 1"/>
          <p:cNvSpPr>
            <a:spLocks noGrp="1"/>
          </p:cNvSpPr>
          <p:nvPr>
            <p:ph type="title" hasCustomPrompt="1"/>
          </p:nvPr>
        </p:nvSpPr>
        <p:spPr>
          <a:xfrm>
            <a:off x="645584" y="711200"/>
            <a:ext cx="10953749" cy="812035"/>
          </a:xfrm>
        </p:spPr>
        <p:txBody>
          <a:bodyPr tIns="0" bIns="0" anchor="b" anchorCtr="0"/>
          <a:lstStyle>
            <a:lvl1pPr>
              <a:defRPr baseline="0"/>
            </a:lvl1pPr>
          </a:lstStyle>
          <a:p>
            <a:r>
              <a:rPr lang="en-US" dirty="0"/>
              <a:t>CLICK TO ADD TEXT</a:t>
            </a:r>
          </a:p>
        </p:txBody>
      </p:sp>
      <p:sp>
        <p:nvSpPr>
          <p:cNvPr id="3" name="Text Placeholder 2"/>
          <p:cNvSpPr>
            <a:spLocks noGrp="1"/>
          </p:cNvSpPr>
          <p:nvPr>
            <p:ph type="body" idx="1" hasCustomPrompt="1"/>
          </p:nvPr>
        </p:nvSpPr>
        <p:spPr>
          <a:xfrm>
            <a:off x="645585" y="1763185"/>
            <a:ext cx="5382140" cy="648228"/>
          </a:xfrm>
          <a:noFill/>
          <a:ln>
            <a:noFill/>
          </a:ln>
          <a:effectLst/>
        </p:spPr>
        <p:style>
          <a:lnRef idx="3">
            <a:schemeClr val="lt1"/>
          </a:lnRef>
          <a:fillRef idx="1">
            <a:schemeClr val="accent2"/>
          </a:fillRef>
          <a:effectRef idx="1">
            <a:schemeClr val="accent2"/>
          </a:effectRef>
          <a:fontRef idx="none"/>
        </p:style>
        <p:txBody>
          <a:bodyPr anchor="b">
            <a:noAutofit/>
          </a:bodyPr>
          <a:lstStyle>
            <a:lvl1pPr marL="0" indent="0" algn="l">
              <a:lnSpc>
                <a:spcPts val="2133"/>
              </a:lnSpc>
              <a:buNone/>
              <a:defRPr sz="2133" b="0" cap="all" spc="400" baseline="0">
                <a:solidFill>
                  <a:schemeClr val="tx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topic header TEXT STYLES - cap</a:t>
            </a:r>
          </a:p>
        </p:txBody>
      </p:sp>
      <p:sp>
        <p:nvSpPr>
          <p:cNvPr id="5" name="Text Placeholder 4"/>
          <p:cNvSpPr>
            <a:spLocks noGrp="1"/>
          </p:cNvSpPr>
          <p:nvPr>
            <p:ph type="body" sz="quarter" idx="3" hasCustomPrompt="1"/>
          </p:nvPr>
        </p:nvSpPr>
        <p:spPr>
          <a:xfrm>
            <a:off x="6203950" y="1763185"/>
            <a:ext cx="5395383" cy="648228"/>
          </a:xfrm>
          <a:noFill/>
          <a:ln>
            <a:noFill/>
          </a:ln>
          <a:effectLst/>
        </p:spPr>
        <p:style>
          <a:lnRef idx="3">
            <a:schemeClr val="lt1"/>
          </a:lnRef>
          <a:fillRef idx="1">
            <a:schemeClr val="accent2"/>
          </a:fillRef>
          <a:effectRef idx="1">
            <a:schemeClr val="accent2"/>
          </a:effectRef>
          <a:fontRef idx="none"/>
        </p:style>
        <p:txBody>
          <a:bodyPr anchor="b">
            <a:noAutofit/>
          </a:bodyPr>
          <a:lstStyle>
            <a:lvl1pPr marL="0" indent="0" algn="l">
              <a:lnSpc>
                <a:spcPts val="2133"/>
              </a:lnSpc>
              <a:buNone/>
              <a:defRPr lang="en-US" sz="2133" b="0" kern="1200" cap="all" spc="400" baseline="0" dirty="0" smtClean="0">
                <a:solidFill>
                  <a:schemeClr val="tx2"/>
                </a:solidFill>
                <a:latin typeface="+mn-lt"/>
                <a:ea typeface="+mn-ea"/>
                <a:cs typeface="+mn-cs"/>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topic header TEXT STYLES - cap</a:t>
            </a:r>
          </a:p>
        </p:txBody>
      </p:sp>
      <p:sp>
        <p:nvSpPr>
          <p:cNvPr id="6" name="Content Placeholder 5"/>
          <p:cNvSpPr>
            <a:spLocks noGrp="1"/>
          </p:cNvSpPr>
          <p:nvPr>
            <p:ph sz="quarter" idx="4" hasCustomPrompt="1"/>
          </p:nvPr>
        </p:nvSpPr>
        <p:spPr>
          <a:xfrm>
            <a:off x="6203950" y="2411415"/>
            <a:ext cx="5395383" cy="3087685"/>
          </a:xfrm>
        </p:spPr>
        <p:txBody>
          <a:bodyPr/>
          <a:lstStyle>
            <a:lvl1pPr marL="304792" marR="0" indent="-304792" algn="l" defTabSz="1219170" rtl="0" eaLnBrk="1" fontAlgn="auto" latinLnBrk="0" hangingPunct="1">
              <a:lnSpc>
                <a:spcPct val="100000"/>
              </a:lnSpc>
              <a:spcBef>
                <a:spcPct val="20000"/>
              </a:spcBef>
              <a:spcAft>
                <a:spcPts val="0"/>
              </a:spcAft>
              <a:buClr>
                <a:srgbClr val="5E9CAE"/>
              </a:buClr>
              <a:buSzPct val="65000"/>
              <a:buFont typeface="Wingdings 3" panose="05040102010807070707" pitchFamily="18" charset="2"/>
              <a:buChar char="w"/>
              <a:tabLst/>
              <a:defRPr sz="2400" baseline="0"/>
            </a:lvl1pPr>
            <a:lvl2pPr marL="690016" marR="0" indent="-323843" algn="l" defTabSz="1219170" rtl="0" eaLnBrk="1" fontAlgn="auto" latinLnBrk="0" hangingPunct="1">
              <a:lnSpc>
                <a:spcPct val="100000"/>
              </a:lnSpc>
              <a:spcBef>
                <a:spcPct val="20000"/>
              </a:spcBef>
              <a:spcAft>
                <a:spcPts val="0"/>
              </a:spcAft>
              <a:buClr>
                <a:srgbClr val="B7D886"/>
              </a:buClr>
              <a:buSzPct val="100000"/>
              <a:buFont typeface="Wingdings 3" panose="05040102010807070707" pitchFamily="18" charset="2"/>
              <a:buChar char="¨"/>
              <a:tabLst/>
              <a:defRPr sz="2133" baseline="0"/>
            </a:lvl2pPr>
            <a:lvl3pPr marL="975336" marR="0" indent="-243834" algn="l" defTabSz="1219170" rtl="0" eaLnBrk="1" fontAlgn="auto" latinLnBrk="0" hangingPunct="1">
              <a:lnSpc>
                <a:spcPct val="100000"/>
              </a:lnSpc>
              <a:spcBef>
                <a:spcPct val="20000"/>
              </a:spcBef>
              <a:spcAft>
                <a:spcPts val="0"/>
              </a:spcAft>
              <a:buClr>
                <a:srgbClr val="B7D886"/>
              </a:buClr>
              <a:buSzPct val="100000"/>
              <a:buFont typeface="Arial" panose="020B0604020202020204" pitchFamily="34" charset="0"/>
              <a:buChar char="•"/>
              <a:tabLst/>
              <a:defRPr sz="2133" baseline="0"/>
            </a:lvl3pPr>
            <a:lvl4pPr marL="1341086" marR="0" indent="-243834" algn="l" defTabSz="1219170" rtl="0" eaLnBrk="1" fontAlgn="auto" latinLnBrk="0" hangingPunct="1">
              <a:lnSpc>
                <a:spcPct val="100000"/>
              </a:lnSpc>
              <a:spcBef>
                <a:spcPct val="20000"/>
              </a:spcBef>
              <a:spcAft>
                <a:spcPts val="0"/>
              </a:spcAft>
              <a:buClr>
                <a:srgbClr val="3F9C35"/>
              </a:buClr>
              <a:buSzPct val="100000"/>
              <a:buFont typeface="Wingdings 3" panose="05040102010807070707" pitchFamily="18" charset="2"/>
              <a:buChar char=""/>
              <a:tabLst/>
              <a:defRPr sz="1867" baseline="0"/>
            </a:lvl4pPr>
            <a:lvl5pPr>
              <a:defRPr sz="2133"/>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Forth</a:t>
            </a:r>
          </a:p>
        </p:txBody>
      </p:sp>
      <p:sp>
        <p:nvSpPr>
          <p:cNvPr id="14" name="Date Placeholder 3">
            <a:extLst>
              <a:ext uri="{FF2B5EF4-FFF2-40B4-BE49-F238E27FC236}">
                <a16:creationId xmlns:a16="http://schemas.microsoft.com/office/drawing/2014/main" id="{65D476C5-CE8B-4501-8E10-0E0C4B09B144}"/>
              </a:ext>
            </a:extLst>
          </p:cNvPr>
          <p:cNvSpPr>
            <a:spLocks noGrp="1"/>
          </p:cNvSpPr>
          <p:nvPr>
            <p:ph type="dt" sz="half" idx="10"/>
          </p:nvPr>
        </p:nvSpPr>
        <p:spPr>
          <a:xfrm>
            <a:off x="645584" y="6246667"/>
            <a:ext cx="1320800" cy="221128"/>
          </a:xfrm>
          <a:prstGeom prst="rect">
            <a:avLst/>
          </a:prstGeom>
        </p:spPr>
        <p:txBody>
          <a:bodyPr vert="horz" lIns="91440" tIns="91440" rIns="91440" bIns="91440" rtlCol="0" anchor="ctr" anchorCtr="0"/>
          <a:lstStyle>
            <a:lvl1pPr algn="l">
              <a:defRPr sz="1067">
                <a:solidFill>
                  <a:schemeClr val="tx2"/>
                </a:solidFill>
              </a:defRPr>
            </a:lvl1pPr>
          </a:lstStyle>
          <a:p>
            <a:fld id="{848D6B43-2EDA-45AB-BAB5-826AAC1777A7}" type="datetimeFigureOut">
              <a:rPr lang="en-US" smtClean="0"/>
              <a:t>10/16/2019</a:t>
            </a:fld>
            <a:endParaRPr lang="en-US"/>
          </a:p>
        </p:txBody>
      </p:sp>
      <p:sp>
        <p:nvSpPr>
          <p:cNvPr id="15" name="Footer Placeholder 4">
            <a:extLst>
              <a:ext uri="{FF2B5EF4-FFF2-40B4-BE49-F238E27FC236}">
                <a16:creationId xmlns:a16="http://schemas.microsoft.com/office/drawing/2014/main" id="{5A34A4A7-4A94-4448-9A10-2CE7CB8DD589}"/>
              </a:ext>
            </a:extLst>
          </p:cNvPr>
          <p:cNvSpPr>
            <a:spLocks noGrp="1"/>
          </p:cNvSpPr>
          <p:nvPr>
            <p:ph type="ftr" sz="quarter" idx="11"/>
          </p:nvPr>
        </p:nvSpPr>
        <p:spPr>
          <a:xfrm>
            <a:off x="4038600" y="6247503"/>
            <a:ext cx="4114800" cy="219456"/>
          </a:xfrm>
          <a:prstGeom prst="rect">
            <a:avLst/>
          </a:prstGeom>
        </p:spPr>
        <p:txBody>
          <a:bodyPr vert="horz" lIns="91440" tIns="45720" rIns="91440" bIns="45720" rtlCol="0" anchor="ctr"/>
          <a:lstStyle>
            <a:lvl1pPr algn="ctr">
              <a:defRPr sz="1067">
                <a:solidFill>
                  <a:schemeClr val="tx2"/>
                </a:solidFill>
              </a:defRPr>
            </a:lvl1pPr>
          </a:lstStyle>
          <a:p>
            <a:endParaRPr lang="en-US"/>
          </a:p>
        </p:txBody>
      </p:sp>
      <p:sp>
        <p:nvSpPr>
          <p:cNvPr id="16" name="Slide Number Placeholder 5">
            <a:extLst>
              <a:ext uri="{FF2B5EF4-FFF2-40B4-BE49-F238E27FC236}">
                <a16:creationId xmlns:a16="http://schemas.microsoft.com/office/drawing/2014/main" id="{EC88B073-A73D-4D96-B5B0-D67C4421C7CA}"/>
              </a:ext>
            </a:extLst>
          </p:cNvPr>
          <p:cNvSpPr>
            <a:spLocks noGrp="1"/>
          </p:cNvSpPr>
          <p:nvPr>
            <p:ph type="sldNum" sz="quarter" idx="12"/>
          </p:nvPr>
        </p:nvSpPr>
        <p:spPr>
          <a:xfrm>
            <a:off x="107290" y="6247503"/>
            <a:ext cx="538292" cy="219456"/>
          </a:xfrm>
          <a:prstGeom prst="rect">
            <a:avLst/>
          </a:prstGeom>
        </p:spPr>
        <p:txBody>
          <a:bodyPr vert="horz" lIns="91440" tIns="45720" rIns="91440" bIns="45720" rtlCol="0" anchor="ctr"/>
          <a:lstStyle>
            <a:lvl1pPr algn="r">
              <a:defRPr sz="1067">
                <a:solidFill>
                  <a:schemeClr val="tx2"/>
                </a:solidFill>
              </a:defRPr>
            </a:lvl1pPr>
          </a:lstStyle>
          <a:p>
            <a:fld id="{A0BB46F1-F653-4A9C-B7F8-6F119C6AD3E7}" type="slidenum">
              <a:rPr lang="en-US" smtClean="0"/>
              <a:t>‹#›</a:t>
            </a:fld>
            <a:endParaRPr lang="en-US"/>
          </a:p>
        </p:txBody>
      </p:sp>
      <p:cxnSp>
        <p:nvCxnSpPr>
          <p:cNvPr id="17" name="Straight Connector 16"/>
          <p:cNvCxnSpPr/>
          <p:nvPr/>
        </p:nvCxnSpPr>
        <p:spPr>
          <a:xfrm>
            <a:off x="774702" y="1645880"/>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96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08E0E-C404-4678-AACD-A475BE60E5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8" t="73889"/>
          <a:stretch/>
        </p:blipFill>
        <p:spPr>
          <a:xfrm>
            <a:off x="-1477" y="6553199"/>
            <a:ext cx="12198096" cy="317155"/>
          </a:xfrm>
          <a:prstGeom prst="rect">
            <a:avLst/>
          </a:prstGeom>
        </p:spPr>
      </p:pic>
      <p:sp>
        <p:nvSpPr>
          <p:cNvPr id="2" name="Title 1"/>
          <p:cNvSpPr>
            <a:spLocks noGrp="1"/>
          </p:cNvSpPr>
          <p:nvPr>
            <p:ph type="title" hasCustomPrompt="1"/>
          </p:nvPr>
        </p:nvSpPr>
        <p:spPr>
          <a:xfrm>
            <a:off x="645584" y="711200"/>
            <a:ext cx="10953749" cy="812035"/>
          </a:xfrm>
        </p:spPr>
        <p:txBody>
          <a:bodyPr bIns="0" anchor="b" anchorCtr="0"/>
          <a:lstStyle>
            <a:lvl1pPr>
              <a:defRPr baseline="0"/>
            </a:lvl1pPr>
          </a:lstStyle>
          <a:p>
            <a:r>
              <a:rPr lang="en-US" dirty="0"/>
              <a:t>CLICK TO ADD TEXT</a:t>
            </a:r>
          </a:p>
        </p:txBody>
      </p:sp>
      <p:cxnSp>
        <p:nvCxnSpPr>
          <p:cNvPr id="13" name="Straight Connector 12"/>
          <p:cNvCxnSpPr/>
          <p:nvPr/>
        </p:nvCxnSpPr>
        <p:spPr>
          <a:xfrm>
            <a:off x="774702" y="1644333"/>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65D476C5-CE8B-4501-8E10-0E0C4B09B144}"/>
              </a:ext>
            </a:extLst>
          </p:cNvPr>
          <p:cNvSpPr>
            <a:spLocks noGrp="1"/>
          </p:cNvSpPr>
          <p:nvPr>
            <p:ph type="dt" sz="half" idx="2"/>
          </p:nvPr>
        </p:nvSpPr>
        <p:spPr>
          <a:xfrm>
            <a:off x="645584" y="6246667"/>
            <a:ext cx="1320800" cy="221128"/>
          </a:xfrm>
          <a:prstGeom prst="rect">
            <a:avLst/>
          </a:prstGeom>
        </p:spPr>
        <p:txBody>
          <a:bodyPr vert="horz" lIns="91440" tIns="91440" rIns="91440" bIns="91440" rtlCol="0" anchor="ctr" anchorCtr="0"/>
          <a:lstStyle>
            <a:lvl1pPr algn="l">
              <a:defRPr sz="1067">
                <a:solidFill>
                  <a:schemeClr val="tx2"/>
                </a:solidFill>
              </a:defRPr>
            </a:lvl1pPr>
          </a:lstStyle>
          <a:p>
            <a:fld id="{848D6B43-2EDA-45AB-BAB5-826AAC1777A7}" type="datetimeFigureOut">
              <a:rPr lang="en-US" smtClean="0"/>
              <a:t>10/16/2019</a:t>
            </a:fld>
            <a:endParaRPr lang="en-US"/>
          </a:p>
        </p:txBody>
      </p:sp>
      <p:sp>
        <p:nvSpPr>
          <p:cNvPr id="11" name="Footer Placeholder 4">
            <a:extLst>
              <a:ext uri="{FF2B5EF4-FFF2-40B4-BE49-F238E27FC236}">
                <a16:creationId xmlns:a16="http://schemas.microsoft.com/office/drawing/2014/main" id="{5A34A4A7-4A94-4448-9A10-2CE7CB8DD589}"/>
              </a:ext>
            </a:extLst>
          </p:cNvPr>
          <p:cNvSpPr>
            <a:spLocks noGrp="1"/>
          </p:cNvSpPr>
          <p:nvPr>
            <p:ph type="ftr" sz="quarter" idx="3"/>
          </p:nvPr>
        </p:nvSpPr>
        <p:spPr>
          <a:xfrm>
            <a:off x="4038600" y="6247503"/>
            <a:ext cx="4114800" cy="219456"/>
          </a:xfrm>
          <a:prstGeom prst="rect">
            <a:avLst/>
          </a:prstGeom>
        </p:spPr>
        <p:txBody>
          <a:bodyPr vert="horz" lIns="91440" tIns="45720" rIns="91440" bIns="45720" rtlCol="0" anchor="ctr"/>
          <a:lstStyle>
            <a:lvl1pPr algn="ctr">
              <a:defRPr sz="1067">
                <a:solidFill>
                  <a:schemeClr val="tx2"/>
                </a:solidFill>
              </a:defRPr>
            </a:lvl1pPr>
          </a:lstStyle>
          <a:p>
            <a:endParaRPr lang="en-US"/>
          </a:p>
        </p:txBody>
      </p:sp>
      <p:sp>
        <p:nvSpPr>
          <p:cNvPr id="12" name="Slide Number Placeholder 5">
            <a:extLst>
              <a:ext uri="{FF2B5EF4-FFF2-40B4-BE49-F238E27FC236}">
                <a16:creationId xmlns:a16="http://schemas.microsoft.com/office/drawing/2014/main" id="{EC88B073-A73D-4D96-B5B0-D67C4421C7CA}"/>
              </a:ext>
            </a:extLst>
          </p:cNvPr>
          <p:cNvSpPr>
            <a:spLocks noGrp="1"/>
          </p:cNvSpPr>
          <p:nvPr>
            <p:ph type="sldNum" sz="quarter" idx="4"/>
          </p:nvPr>
        </p:nvSpPr>
        <p:spPr>
          <a:xfrm>
            <a:off x="107290" y="6247503"/>
            <a:ext cx="538292" cy="219456"/>
          </a:xfrm>
          <a:prstGeom prst="rect">
            <a:avLst/>
          </a:prstGeom>
        </p:spPr>
        <p:txBody>
          <a:bodyPr vert="horz" lIns="91440" tIns="45720" rIns="91440" bIns="45720" rtlCol="0" anchor="ctr"/>
          <a:lstStyle>
            <a:lvl1pPr algn="r">
              <a:defRPr sz="1067">
                <a:solidFill>
                  <a:schemeClr val="tx2"/>
                </a:solidFill>
              </a:defRPr>
            </a:lvl1pPr>
          </a:lstStyle>
          <a:p>
            <a:fld id="{A0BB46F1-F653-4A9C-B7F8-6F119C6AD3E7}" type="slidenum">
              <a:rPr lang="en-US" smtClean="0"/>
              <a:t>‹#›</a:t>
            </a:fld>
            <a:endParaRPr lang="en-US"/>
          </a:p>
        </p:txBody>
      </p:sp>
    </p:spTree>
    <p:extLst>
      <p:ext uri="{BB962C8B-B14F-4D97-AF65-F5344CB8AC3E}">
        <p14:creationId xmlns:p14="http://schemas.microsoft.com/office/powerpoint/2010/main" val="304900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6FBEA7-F2BB-4D09-9E40-EAD2A24F3B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8" t="73889"/>
          <a:stretch/>
        </p:blipFill>
        <p:spPr>
          <a:xfrm>
            <a:off x="-1477" y="6553199"/>
            <a:ext cx="12198096" cy="317155"/>
          </a:xfrm>
          <a:prstGeom prst="rect">
            <a:avLst/>
          </a:prstGeom>
        </p:spPr>
      </p:pic>
      <p:sp>
        <p:nvSpPr>
          <p:cNvPr id="7" name="Date Placeholder 3">
            <a:extLst>
              <a:ext uri="{FF2B5EF4-FFF2-40B4-BE49-F238E27FC236}">
                <a16:creationId xmlns:a16="http://schemas.microsoft.com/office/drawing/2014/main" id="{65D476C5-CE8B-4501-8E10-0E0C4B09B144}"/>
              </a:ext>
            </a:extLst>
          </p:cNvPr>
          <p:cNvSpPr>
            <a:spLocks noGrp="1"/>
          </p:cNvSpPr>
          <p:nvPr>
            <p:ph type="dt" sz="half" idx="2"/>
          </p:nvPr>
        </p:nvSpPr>
        <p:spPr>
          <a:xfrm>
            <a:off x="645584" y="6246667"/>
            <a:ext cx="1320800" cy="221128"/>
          </a:xfrm>
          <a:prstGeom prst="rect">
            <a:avLst/>
          </a:prstGeom>
        </p:spPr>
        <p:txBody>
          <a:bodyPr vert="horz" lIns="91440" tIns="91440" rIns="91440" bIns="91440" rtlCol="0" anchor="ctr" anchorCtr="0"/>
          <a:lstStyle>
            <a:lvl1pPr algn="l">
              <a:defRPr sz="1067">
                <a:solidFill>
                  <a:schemeClr val="tx2"/>
                </a:solidFill>
              </a:defRPr>
            </a:lvl1pPr>
          </a:lstStyle>
          <a:p>
            <a:fld id="{848D6B43-2EDA-45AB-BAB5-826AAC1777A7}" type="datetimeFigureOut">
              <a:rPr lang="en-US" smtClean="0"/>
              <a:t>10/16/2019</a:t>
            </a:fld>
            <a:endParaRPr lang="en-US"/>
          </a:p>
        </p:txBody>
      </p:sp>
      <p:sp>
        <p:nvSpPr>
          <p:cNvPr id="9" name="Footer Placeholder 4">
            <a:extLst>
              <a:ext uri="{FF2B5EF4-FFF2-40B4-BE49-F238E27FC236}">
                <a16:creationId xmlns:a16="http://schemas.microsoft.com/office/drawing/2014/main" id="{5A34A4A7-4A94-4448-9A10-2CE7CB8DD589}"/>
              </a:ext>
            </a:extLst>
          </p:cNvPr>
          <p:cNvSpPr>
            <a:spLocks noGrp="1"/>
          </p:cNvSpPr>
          <p:nvPr>
            <p:ph type="ftr" sz="quarter" idx="3"/>
          </p:nvPr>
        </p:nvSpPr>
        <p:spPr>
          <a:xfrm>
            <a:off x="4038600" y="6247503"/>
            <a:ext cx="4114800" cy="219456"/>
          </a:xfrm>
          <a:prstGeom prst="rect">
            <a:avLst/>
          </a:prstGeom>
        </p:spPr>
        <p:txBody>
          <a:bodyPr vert="horz" lIns="91440" tIns="45720" rIns="91440" bIns="45720" rtlCol="0" anchor="ctr"/>
          <a:lstStyle>
            <a:lvl1pPr algn="ctr">
              <a:defRPr sz="1067">
                <a:solidFill>
                  <a:schemeClr val="tx2"/>
                </a:solidFill>
              </a:defRPr>
            </a:lvl1pPr>
          </a:lstStyle>
          <a:p>
            <a:endParaRPr lang="en-US"/>
          </a:p>
        </p:txBody>
      </p:sp>
      <p:sp>
        <p:nvSpPr>
          <p:cNvPr id="10" name="Slide Number Placeholder 5">
            <a:extLst>
              <a:ext uri="{FF2B5EF4-FFF2-40B4-BE49-F238E27FC236}">
                <a16:creationId xmlns:a16="http://schemas.microsoft.com/office/drawing/2014/main" id="{EC88B073-A73D-4D96-B5B0-D67C4421C7CA}"/>
              </a:ext>
            </a:extLst>
          </p:cNvPr>
          <p:cNvSpPr>
            <a:spLocks noGrp="1"/>
          </p:cNvSpPr>
          <p:nvPr>
            <p:ph type="sldNum" sz="quarter" idx="4"/>
          </p:nvPr>
        </p:nvSpPr>
        <p:spPr>
          <a:xfrm>
            <a:off x="107290" y="6247503"/>
            <a:ext cx="538292" cy="219456"/>
          </a:xfrm>
          <a:prstGeom prst="rect">
            <a:avLst/>
          </a:prstGeom>
        </p:spPr>
        <p:txBody>
          <a:bodyPr vert="horz" lIns="91440" tIns="45720" rIns="91440" bIns="45720" rtlCol="0" anchor="ctr"/>
          <a:lstStyle>
            <a:lvl1pPr algn="r">
              <a:defRPr sz="1067">
                <a:solidFill>
                  <a:schemeClr val="tx2"/>
                </a:solidFill>
              </a:defRPr>
            </a:lvl1pPr>
          </a:lstStyle>
          <a:p>
            <a:fld id="{A0BB46F1-F653-4A9C-B7F8-6F119C6AD3E7}" type="slidenum">
              <a:rPr lang="en-US" smtClean="0"/>
              <a:t>‹#›</a:t>
            </a:fld>
            <a:endParaRPr lang="en-US"/>
          </a:p>
        </p:txBody>
      </p:sp>
    </p:spTree>
    <p:extLst>
      <p:ext uri="{BB962C8B-B14F-4D97-AF65-F5344CB8AC3E}">
        <p14:creationId xmlns:p14="http://schemas.microsoft.com/office/powerpoint/2010/main" val="2200114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ll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20F386-2457-4FF6-80E6-AB5CD718C4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8" t="70357"/>
          <a:stretch/>
        </p:blipFill>
        <p:spPr>
          <a:xfrm>
            <a:off x="-1477" y="6510297"/>
            <a:ext cx="12198096" cy="360058"/>
          </a:xfrm>
          <a:prstGeom prst="rect">
            <a:avLst/>
          </a:prstGeom>
        </p:spPr>
      </p:pic>
      <p:sp>
        <p:nvSpPr>
          <p:cNvPr id="8" name="Date Placeholder 3">
            <a:extLst>
              <a:ext uri="{FF2B5EF4-FFF2-40B4-BE49-F238E27FC236}">
                <a16:creationId xmlns:a16="http://schemas.microsoft.com/office/drawing/2014/main" id="{E9C9B4E7-9B52-4314-9BAB-AF77A8B3DD70}"/>
              </a:ext>
            </a:extLst>
          </p:cNvPr>
          <p:cNvSpPr>
            <a:spLocks noGrp="1"/>
          </p:cNvSpPr>
          <p:nvPr>
            <p:ph type="dt" sz="half" idx="10"/>
          </p:nvPr>
        </p:nvSpPr>
        <p:spPr>
          <a:xfrm>
            <a:off x="630140" y="6289169"/>
            <a:ext cx="1320800" cy="221128"/>
          </a:xfrm>
          <a:prstGeom prst="rect">
            <a:avLst/>
          </a:prstGeom>
        </p:spPr>
        <p:txBody>
          <a:bodyPr vert="horz" lIns="91440" tIns="45720" rIns="91440" bIns="45720" rtlCol="0" anchor="ctr"/>
          <a:lstStyle>
            <a:lvl1pPr algn="l">
              <a:defRPr sz="1067">
                <a:solidFill>
                  <a:schemeClr val="tx1">
                    <a:tint val="75000"/>
                  </a:schemeClr>
                </a:solidFill>
              </a:defRPr>
            </a:lvl1pPr>
          </a:lstStyle>
          <a:p>
            <a:fld id="{848D6B43-2EDA-45AB-BAB5-826AAC1777A7}" type="datetimeFigureOut">
              <a:rPr lang="en-US" smtClean="0"/>
              <a:t>10/16/2019</a:t>
            </a:fld>
            <a:endParaRPr lang="en-US"/>
          </a:p>
        </p:txBody>
      </p:sp>
      <p:sp>
        <p:nvSpPr>
          <p:cNvPr id="11" name="Slide Number Placeholder 5">
            <a:extLst>
              <a:ext uri="{FF2B5EF4-FFF2-40B4-BE49-F238E27FC236}">
                <a16:creationId xmlns:a16="http://schemas.microsoft.com/office/drawing/2014/main" id="{F7BE5693-DE47-4C50-8868-05A5BCC72EA8}"/>
              </a:ext>
            </a:extLst>
          </p:cNvPr>
          <p:cNvSpPr>
            <a:spLocks noGrp="1"/>
          </p:cNvSpPr>
          <p:nvPr>
            <p:ph type="sldNum" sz="quarter" idx="4"/>
          </p:nvPr>
        </p:nvSpPr>
        <p:spPr>
          <a:xfrm>
            <a:off x="-14178" y="6295923"/>
            <a:ext cx="644316" cy="219456"/>
          </a:xfrm>
          <a:prstGeom prst="rect">
            <a:avLst/>
          </a:prstGeom>
        </p:spPr>
        <p:txBody>
          <a:bodyPr vert="horz" lIns="91440" tIns="45720" rIns="91440" bIns="45720" rtlCol="0" anchor="ctr"/>
          <a:lstStyle>
            <a:lvl1pPr algn="r">
              <a:defRPr sz="1067">
                <a:solidFill>
                  <a:schemeClr val="tx1">
                    <a:tint val="75000"/>
                  </a:schemeClr>
                </a:solidFill>
              </a:defRPr>
            </a:lvl1pPr>
          </a:lstStyle>
          <a:p>
            <a:fld id="{A0BB46F1-F653-4A9C-B7F8-6F119C6AD3E7}" type="slidenum">
              <a:rPr lang="en-US" smtClean="0"/>
              <a:t>‹#›</a:t>
            </a:fld>
            <a:endParaRPr lang="en-US"/>
          </a:p>
        </p:txBody>
      </p:sp>
      <p:sp>
        <p:nvSpPr>
          <p:cNvPr id="2" name="Title 1"/>
          <p:cNvSpPr>
            <a:spLocks noGrp="1"/>
          </p:cNvSpPr>
          <p:nvPr>
            <p:ph type="title" hasCustomPrompt="1"/>
          </p:nvPr>
        </p:nvSpPr>
        <p:spPr>
          <a:xfrm>
            <a:off x="635000" y="966705"/>
            <a:ext cx="2852928" cy="1261872"/>
          </a:xfrm>
        </p:spPr>
        <p:txBody>
          <a:bodyPr bIns="0" anchor="b">
            <a:noAutofit/>
          </a:bodyPr>
          <a:lstStyle>
            <a:lvl1pPr algn="l">
              <a:lnSpc>
                <a:spcPts val="3200"/>
              </a:lnSpc>
              <a:defRPr sz="3200" b="0" spc="400" baseline="0"/>
            </a:lvl1pPr>
          </a:lstStyle>
          <a:p>
            <a:r>
              <a:rPr lang="en-US" dirty="0"/>
              <a:t>CLICK TO ADD TEXT</a:t>
            </a:r>
          </a:p>
        </p:txBody>
      </p:sp>
      <p:sp>
        <p:nvSpPr>
          <p:cNvPr id="3" name="Content Placeholder 2"/>
          <p:cNvSpPr>
            <a:spLocks noGrp="1"/>
          </p:cNvSpPr>
          <p:nvPr>
            <p:ph idx="1"/>
          </p:nvPr>
        </p:nvSpPr>
        <p:spPr>
          <a:xfrm>
            <a:off x="3824818" y="582084"/>
            <a:ext cx="7774517" cy="4917016"/>
          </a:xfrm>
        </p:spPr>
        <p:txBody>
          <a:bodyPr>
            <a:normAutofit/>
          </a:bodyPr>
          <a:lstStyle>
            <a:lvl1pPr>
              <a:defRPr sz="2667" baseline="0"/>
            </a:lvl1pPr>
            <a:lvl2pPr>
              <a:defRPr sz="2400" baseline="0"/>
            </a:lvl2pPr>
            <a:lvl3pPr>
              <a:defRPr sz="2133" baseline="0"/>
            </a:lvl3pPr>
            <a:lvl4pPr>
              <a:defRPr sz="1867" baseline="0"/>
            </a:lvl4pPr>
            <a:lvl5pPr>
              <a:defRPr sz="2133"/>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hasCustomPrompt="1"/>
          </p:nvPr>
        </p:nvSpPr>
        <p:spPr>
          <a:xfrm>
            <a:off x="635001" y="2441576"/>
            <a:ext cx="2852928" cy="3715867"/>
          </a:xfrm>
        </p:spPr>
        <p:txBody>
          <a:bodyPr>
            <a:normAutofit/>
          </a:bodyPr>
          <a:lstStyle>
            <a:lvl1pPr marL="0" indent="0">
              <a:buNone/>
              <a:defRPr sz="2000" i="1"/>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 </a:t>
            </a:r>
          </a:p>
        </p:txBody>
      </p:sp>
      <p:cxnSp>
        <p:nvCxnSpPr>
          <p:cNvPr id="18" name="Straight Connector 17"/>
          <p:cNvCxnSpPr/>
          <p:nvPr/>
        </p:nvCxnSpPr>
        <p:spPr>
          <a:xfrm>
            <a:off x="800102" y="2320159"/>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2CF2C5EA-5855-4455-BB75-62E2FE377CDC}"/>
              </a:ext>
            </a:extLst>
          </p:cNvPr>
          <p:cNvSpPr>
            <a:spLocks noGrp="1"/>
          </p:cNvSpPr>
          <p:nvPr>
            <p:ph type="ftr" sz="quarter" idx="3"/>
          </p:nvPr>
        </p:nvSpPr>
        <p:spPr>
          <a:xfrm>
            <a:off x="4038600" y="6295923"/>
            <a:ext cx="4114800" cy="219456"/>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a:p>
        </p:txBody>
      </p:sp>
    </p:spTree>
    <p:extLst>
      <p:ext uri="{BB962C8B-B14F-4D97-AF65-F5344CB8AC3E}">
        <p14:creationId xmlns:p14="http://schemas.microsoft.com/office/powerpoint/2010/main" val="2364227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E118D2-26CB-4C47-89FF-B412B9D5BA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748"/>
          <a:stretch/>
        </p:blipFill>
        <p:spPr>
          <a:xfrm>
            <a:off x="-1477" y="5655731"/>
            <a:ext cx="12198096" cy="1214624"/>
          </a:xfrm>
          <a:prstGeom prst="rect">
            <a:avLst/>
          </a:prstGeom>
        </p:spPr>
      </p:pic>
      <p:sp>
        <p:nvSpPr>
          <p:cNvPr id="3" name="Picture Placeholder 2"/>
          <p:cNvSpPr>
            <a:spLocks noGrp="1"/>
          </p:cNvSpPr>
          <p:nvPr>
            <p:ph type="pic" idx="1"/>
          </p:nvPr>
        </p:nvSpPr>
        <p:spPr>
          <a:xfrm>
            <a:off x="3811482" y="573007"/>
            <a:ext cx="7787853" cy="4926093"/>
          </a:xfrm>
          <a:solidFill>
            <a:schemeClr val="bg1"/>
          </a:solidFill>
          <a:ln w="0">
            <a:noFill/>
            <a:miter lim="800000"/>
          </a:ln>
          <a:effectLst/>
        </p:spPr>
        <p:txBody>
          <a:bodyPr/>
          <a:lstStyle>
            <a:lvl1pPr marL="0" indent="0" algn="ctr">
              <a:buNone/>
              <a:defRPr sz="4267" baseline="0">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19" name="Title 1"/>
          <p:cNvSpPr>
            <a:spLocks noGrp="1"/>
          </p:cNvSpPr>
          <p:nvPr>
            <p:ph type="title" hasCustomPrompt="1"/>
          </p:nvPr>
        </p:nvSpPr>
        <p:spPr>
          <a:xfrm>
            <a:off x="635000" y="966705"/>
            <a:ext cx="2852928" cy="1261872"/>
          </a:xfrm>
        </p:spPr>
        <p:txBody>
          <a:bodyPr bIns="0" anchor="b">
            <a:noAutofit/>
          </a:bodyPr>
          <a:lstStyle>
            <a:lvl1pPr algn="l">
              <a:lnSpc>
                <a:spcPts val="3200"/>
              </a:lnSpc>
              <a:defRPr sz="3200" b="0" spc="400" baseline="0"/>
            </a:lvl1pPr>
          </a:lstStyle>
          <a:p>
            <a:r>
              <a:rPr lang="en-US" dirty="0"/>
              <a:t>CLICK TO ADD TEXT</a:t>
            </a:r>
          </a:p>
        </p:txBody>
      </p:sp>
      <p:sp>
        <p:nvSpPr>
          <p:cNvPr id="20" name="Text Placeholder 3"/>
          <p:cNvSpPr>
            <a:spLocks noGrp="1"/>
          </p:cNvSpPr>
          <p:nvPr>
            <p:ph type="body" sz="half" idx="2" hasCustomPrompt="1"/>
          </p:nvPr>
        </p:nvSpPr>
        <p:spPr>
          <a:xfrm>
            <a:off x="635001" y="2441576"/>
            <a:ext cx="2852928" cy="3715867"/>
          </a:xfrm>
        </p:spPr>
        <p:txBody>
          <a:bodyPr>
            <a:normAutofit/>
          </a:bodyPr>
          <a:lstStyle>
            <a:lvl1pPr marL="0" indent="0">
              <a:buNone/>
              <a:defRPr sz="2000" i="1"/>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 </a:t>
            </a:r>
          </a:p>
        </p:txBody>
      </p:sp>
      <p:cxnSp>
        <p:nvCxnSpPr>
          <p:cNvPr id="22" name="Straight Connector 21"/>
          <p:cNvCxnSpPr/>
          <p:nvPr/>
        </p:nvCxnSpPr>
        <p:spPr>
          <a:xfrm>
            <a:off x="800102" y="2320159"/>
            <a:ext cx="749300"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65D476C5-CE8B-4501-8E10-0E0C4B09B144}"/>
              </a:ext>
            </a:extLst>
          </p:cNvPr>
          <p:cNvSpPr>
            <a:spLocks noGrp="1"/>
          </p:cNvSpPr>
          <p:nvPr>
            <p:ph type="dt" sz="half" idx="10"/>
          </p:nvPr>
        </p:nvSpPr>
        <p:spPr>
          <a:xfrm>
            <a:off x="645584" y="6246667"/>
            <a:ext cx="1320800" cy="221128"/>
          </a:xfrm>
          <a:prstGeom prst="rect">
            <a:avLst/>
          </a:prstGeom>
        </p:spPr>
        <p:txBody>
          <a:bodyPr vert="horz" lIns="91440" tIns="91440" rIns="91440" bIns="91440" rtlCol="0" anchor="ctr" anchorCtr="0"/>
          <a:lstStyle>
            <a:lvl1pPr algn="l">
              <a:defRPr sz="1067">
                <a:solidFill>
                  <a:schemeClr val="tx2"/>
                </a:solidFill>
              </a:defRPr>
            </a:lvl1pPr>
          </a:lstStyle>
          <a:p>
            <a:fld id="{848D6B43-2EDA-45AB-BAB5-826AAC1777A7}" type="datetimeFigureOut">
              <a:rPr lang="en-US" smtClean="0"/>
              <a:t>10/16/2019</a:t>
            </a:fld>
            <a:endParaRPr lang="en-US"/>
          </a:p>
        </p:txBody>
      </p:sp>
      <p:sp>
        <p:nvSpPr>
          <p:cNvPr id="13" name="Footer Placeholder 4">
            <a:extLst>
              <a:ext uri="{FF2B5EF4-FFF2-40B4-BE49-F238E27FC236}">
                <a16:creationId xmlns:a16="http://schemas.microsoft.com/office/drawing/2014/main" id="{5A34A4A7-4A94-4448-9A10-2CE7CB8DD589}"/>
              </a:ext>
            </a:extLst>
          </p:cNvPr>
          <p:cNvSpPr>
            <a:spLocks noGrp="1"/>
          </p:cNvSpPr>
          <p:nvPr>
            <p:ph type="ftr" sz="quarter" idx="3"/>
          </p:nvPr>
        </p:nvSpPr>
        <p:spPr>
          <a:xfrm>
            <a:off x="4038600" y="6247503"/>
            <a:ext cx="4114800" cy="219456"/>
          </a:xfrm>
          <a:prstGeom prst="rect">
            <a:avLst/>
          </a:prstGeom>
        </p:spPr>
        <p:txBody>
          <a:bodyPr vert="horz" lIns="91440" tIns="45720" rIns="91440" bIns="45720" rtlCol="0" anchor="ctr"/>
          <a:lstStyle>
            <a:lvl1pPr algn="ctr">
              <a:defRPr sz="1067">
                <a:solidFill>
                  <a:schemeClr val="tx2"/>
                </a:solidFill>
              </a:defRPr>
            </a:lvl1pPr>
          </a:lstStyle>
          <a:p>
            <a:endParaRPr lang="en-US"/>
          </a:p>
        </p:txBody>
      </p:sp>
      <p:sp>
        <p:nvSpPr>
          <p:cNvPr id="14" name="Slide Number Placeholder 5">
            <a:extLst>
              <a:ext uri="{FF2B5EF4-FFF2-40B4-BE49-F238E27FC236}">
                <a16:creationId xmlns:a16="http://schemas.microsoft.com/office/drawing/2014/main" id="{EC88B073-A73D-4D96-B5B0-D67C4421C7CA}"/>
              </a:ext>
            </a:extLst>
          </p:cNvPr>
          <p:cNvSpPr>
            <a:spLocks noGrp="1"/>
          </p:cNvSpPr>
          <p:nvPr>
            <p:ph type="sldNum" sz="quarter" idx="4"/>
          </p:nvPr>
        </p:nvSpPr>
        <p:spPr>
          <a:xfrm>
            <a:off x="107290" y="6247503"/>
            <a:ext cx="538292" cy="219456"/>
          </a:xfrm>
          <a:prstGeom prst="rect">
            <a:avLst/>
          </a:prstGeom>
        </p:spPr>
        <p:txBody>
          <a:bodyPr vert="horz" lIns="91440" tIns="45720" rIns="91440" bIns="45720" rtlCol="0" anchor="ctr"/>
          <a:lstStyle>
            <a:lvl1pPr algn="r">
              <a:defRPr sz="1067">
                <a:solidFill>
                  <a:schemeClr val="tx2"/>
                </a:solidFill>
              </a:defRPr>
            </a:lvl1pPr>
          </a:lstStyle>
          <a:p>
            <a:fld id="{A0BB46F1-F653-4A9C-B7F8-6F119C6AD3E7}" type="slidenum">
              <a:rPr lang="en-US" smtClean="0"/>
              <a:t>‹#›</a:t>
            </a:fld>
            <a:endParaRPr lang="en-US"/>
          </a:p>
        </p:txBody>
      </p:sp>
    </p:spTree>
    <p:extLst>
      <p:ext uri="{BB962C8B-B14F-4D97-AF65-F5344CB8AC3E}">
        <p14:creationId xmlns:p14="http://schemas.microsoft.com/office/powerpoint/2010/main" val="13388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66675"/>
          <a:stretch/>
        </p:blipFill>
        <p:spPr>
          <a:xfrm rot="5400000">
            <a:off x="-2832817" y="2822912"/>
            <a:ext cx="6858000" cy="1212167"/>
          </a:xfrm>
          <a:prstGeom prst="rect">
            <a:avLst/>
          </a:prstGeom>
        </p:spPr>
      </p:pic>
      <p:sp>
        <p:nvSpPr>
          <p:cNvPr id="8" name="Vertical Title 1">
            <a:extLst>
              <a:ext uri="{FF2B5EF4-FFF2-40B4-BE49-F238E27FC236}">
                <a16:creationId xmlns:a16="http://schemas.microsoft.com/office/drawing/2014/main" id="{EAC9ED94-9AC5-4EFC-B220-77EA14ACA7B6}"/>
              </a:ext>
            </a:extLst>
          </p:cNvPr>
          <p:cNvSpPr>
            <a:spLocks noGrp="1"/>
          </p:cNvSpPr>
          <p:nvPr>
            <p:ph type="title" orient="vert"/>
          </p:nvPr>
        </p:nvSpPr>
        <p:spPr>
          <a:xfrm>
            <a:off x="8839200" y="574195"/>
            <a:ext cx="2743200" cy="5832956"/>
          </a:xfrm>
        </p:spPr>
        <p:txBody>
          <a:bodyPr vert="eaVert" anchor="b"/>
          <a:lstStyle/>
          <a:p>
            <a:r>
              <a:rPr lang="en-US"/>
              <a:t>Click to edit Master title style</a:t>
            </a:r>
            <a:endParaRPr lang="en-US" dirty="0"/>
          </a:p>
        </p:txBody>
      </p:sp>
      <p:sp>
        <p:nvSpPr>
          <p:cNvPr id="10" name="Vertical Text Placeholder 2">
            <a:extLst>
              <a:ext uri="{FF2B5EF4-FFF2-40B4-BE49-F238E27FC236}">
                <a16:creationId xmlns:a16="http://schemas.microsoft.com/office/drawing/2014/main" id="{239AA358-730D-492C-866E-7C22D63E0E34}"/>
              </a:ext>
            </a:extLst>
          </p:cNvPr>
          <p:cNvSpPr>
            <a:spLocks noGrp="1"/>
          </p:cNvSpPr>
          <p:nvPr>
            <p:ph type="body" orient="vert" idx="1"/>
          </p:nvPr>
        </p:nvSpPr>
        <p:spPr>
          <a:xfrm>
            <a:off x="1385011" y="574195"/>
            <a:ext cx="7225591" cy="5832956"/>
          </a:xfrm>
        </p:spPr>
        <p:txBody>
          <a:bodyPr vert="eaVert"/>
          <a:lstStyle>
            <a:lvl1pPr>
              <a:defRPr b="0" baseline="0"/>
            </a:lvl1pPr>
            <a:lvl2pPr>
              <a:defRPr/>
            </a:lvl2pPr>
            <a:lvl3pPr>
              <a:defRPr/>
            </a:lvl3pPr>
            <a:lvl4pPr>
              <a:defRPr/>
            </a:lvl4pPr>
          </a:lstStyle>
          <a:p>
            <a:pPr lvl="0"/>
            <a:r>
              <a:rPr lang="en-US"/>
              <a:t>Edit Master text styles</a:t>
            </a:r>
          </a:p>
          <a:p>
            <a:pPr lvl="1"/>
            <a:r>
              <a:rPr lang="en-US"/>
              <a:t>Second level</a:t>
            </a:r>
          </a:p>
          <a:p>
            <a:pPr lvl="2"/>
            <a:r>
              <a:rPr lang="en-US"/>
              <a:t>Third level</a:t>
            </a:r>
          </a:p>
          <a:p>
            <a:pPr lvl="3"/>
            <a:r>
              <a:rPr lang="en-US"/>
              <a:t>Fourth level</a:t>
            </a:r>
          </a:p>
        </p:txBody>
      </p:sp>
      <p:cxnSp>
        <p:nvCxnSpPr>
          <p:cNvPr id="12" name="Straight Connector 11">
            <a:extLst>
              <a:ext uri="{FF2B5EF4-FFF2-40B4-BE49-F238E27FC236}">
                <a16:creationId xmlns:a16="http://schemas.microsoft.com/office/drawing/2014/main" id="{E0887575-A39D-4D65-BC1D-44A974C8DD68}"/>
              </a:ext>
            </a:extLst>
          </p:cNvPr>
          <p:cNvCxnSpPr/>
          <p:nvPr/>
        </p:nvCxnSpPr>
        <p:spPr>
          <a:xfrm>
            <a:off x="8724900" y="676857"/>
            <a:ext cx="0" cy="480987"/>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FF68108C-BACD-4546-A6D7-0E60CE899C23}"/>
              </a:ext>
            </a:extLst>
          </p:cNvPr>
          <p:cNvSpPr>
            <a:spLocks noGrp="1"/>
          </p:cNvSpPr>
          <p:nvPr>
            <p:ph type="dt" sz="half" idx="10"/>
          </p:nvPr>
        </p:nvSpPr>
        <p:spPr>
          <a:xfrm rot="5400000">
            <a:off x="-148661" y="1242459"/>
            <a:ext cx="1320800" cy="221128"/>
          </a:xfrm>
          <a:prstGeom prst="rect">
            <a:avLst/>
          </a:prstGeom>
        </p:spPr>
        <p:txBody>
          <a:bodyPr vert="horz" lIns="91440" tIns="45720" rIns="91440" bIns="45720" rtlCol="0" anchor="ctr"/>
          <a:lstStyle>
            <a:lvl1pPr algn="l">
              <a:defRPr sz="1067">
                <a:solidFill>
                  <a:schemeClr val="tx1">
                    <a:tint val="75000"/>
                  </a:schemeClr>
                </a:solidFill>
              </a:defRPr>
            </a:lvl1pPr>
          </a:lstStyle>
          <a:p>
            <a:fld id="{848D6B43-2EDA-45AB-BAB5-826AAC1777A7}" type="datetimeFigureOut">
              <a:rPr lang="en-US" smtClean="0"/>
              <a:t>10/16/2019</a:t>
            </a:fld>
            <a:endParaRPr lang="en-US"/>
          </a:p>
        </p:txBody>
      </p:sp>
      <p:sp>
        <p:nvSpPr>
          <p:cNvPr id="7" name="Slide Number Placeholder 5">
            <a:extLst>
              <a:ext uri="{FF2B5EF4-FFF2-40B4-BE49-F238E27FC236}">
                <a16:creationId xmlns:a16="http://schemas.microsoft.com/office/drawing/2014/main" id="{297B3188-DE62-4969-8B96-9CC9A0B564ED}"/>
              </a:ext>
            </a:extLst>
          </p:cNvPr>
          <p:cNvSpPr>
            <a:spLocks noGrp="1"/>
          </p:cNvSpPr>
          <p:nvPr>
            <p:ph type="sldNum" sz="quarter" idx="4"/>
          </p:nvPr>
        </p:nvSpPr>
        <p:spPr>
          <a:xfrm rot="5400000">
            <a:off x="188080" y="248691"/>
            <a:ext cx="654069" cy="214375"/>
          </a:xfrm>
          <a:prstGeom prst="rect">
            <a:avLst/>
          </a:prstGeom>
        </p:spPr>
        <p:txBody>
          <a:bodyPr vert="horz" lIns="91440" tIns="45720" rIns="91440" bIns="45720" rtlCol="0" anchor="ctr"/>
          <a:lstStyle>
            <a:lvl1pPr algn="r">
              <a:defRPr sz="1067">
                <a:solidFill>
                  <a:schemeClr val="tx1">
                    <a:tint val="75000"/>
                  </a:schemeClr>
                </a:solidFill>
              </a:defRPr>
            </a:lvl1pPr>
          </a:lstStyle>
          <a:p>
            <a:fld id="{A0BB46F1-F653-4A9C-B7F8-6F119C6AD3E7}" type="slidenum">
              <a:rPr lang="en-US" smtClean="0"/>
              <a:t>‹#›</a:t>
            </a:fld>
            <a:endParaRPr lang="en-US"/>
          </a:p>
        </p:txBody>
      </p:sp>
    </p:spTree>
    <p:extLst>
      <p:ext uri="{BB962C8B-B14F-4D97-AF65-F5344CB8AC3E}">
        <p14:creationId xmlns:p14="http://schemas.microsoft.com/office/powerpoint/2010/main" val="155269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a:lvl1pPr>
            <a:lvl2pPr>
              <a:spcBef>
                <a:spcPts val="600"/>
              </a:spcBef>
              <a:buSzPct val="70000"/>
              <a:buFont typeface="Arial Narrow" pitchFamily="34" charset="0"/>
              <a:buChar char="►"/>
              <a:defRPr sz="2200"/>
            </a:lvl2pPr>
            <a:lvl3pPr>
              <a:spcBef>
                <a:spcPts val="600"/>
              </a:spcBef>
              <a:buClr>
                <a:srgbClr val="5E9CAE"/>
              </a:buClr>
              <a:defRPr sz="2000"/>
            </a:lvl3pPr>
            <a:lvl4pPr>
              <a:defRPr sz="1800"/>
            </a:lvl4pPr>
            <a:lvl5pPr>
              <a:buClr>
                <a:srgbClr val="00583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D6B43-2EDA-45AB-BAB5-826AAC1777A7}"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66675"/>
          <a:stretch/>
        </p:blipFill>
        <p:spPr>
          <a:xfrm rot="5400000">
            <a:off x="-2833832" y="2821897"/>
            <a:ext cx="6858000" cy="1214196"/>
          </a:xfrm>
          <a:prstGeom prst="rect">
            <a:avLst/>
          </a:prstGeom>
        </p:spPr>
      </p:pic>
      <p:sp>
        <p:nvSpPr>
          <p:cNvPr id="2" name="Vertical Title 1"/>
          <p:cNvSpPr>
            <a:spLocks noGrp="1"/>
          </p:cNvSpPr>
          <p:nvPr>
            <p:ph type="title" orient="vert"/>
          </p:nvPr>
        </p:nvSpPr>
        <p:spPr>
          <a:xfrm>
            <a:off x="8839200" y="582084"/>
            <a:ext cx="2743200" cy="5825067"/>
          </a:xfrm>
        </p:spPr>
        <p:txBody>
          <a:bodyPr vert="eaVert" anchor="b"/>
          <a:lstStyle>
            <a:lvl1pPr>
              <a:defRPr baseline="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85011" y="582084"/>
            <a:ext cx="6705717" cy="5825067"/>
          </a:xfrm>
        </p:spPr>
        <p:txBody>
          <a:bodyPr vert="eaVert"/>
          <a:lstStyle>
            <a:lvl1pPr>
              <a:defRPr b="0"/>
            </a:lvl1pPr>
            <a:lvl2pPr>
              <a:defRPr/>
            </a:lvl2pPr>
            <a:lvl3pPr>
              <a:defRPr/>
            </a:lvl3pPr>
            <a:lvl4pPr>
              <a:defRPr/>
            </a:lvl4pPr>
          </a:lstStyle>
          <a:p>
            <a:pPr lvl="0"/>
            <a:r>
              <a:rPr lang="en-US"/>
              <a:t>Edit Master text styles</a:t>
            </a:r>
          </a:p>
          <a:p>
            <a:pPr lvl="1"/>
            <a:r>
              <a:rPr lang="en-US"/>
              <a:t>Second level</a:t>
            </a:r>
          </a:p>
          <a:p>
            <a:pPr lvl="2"/>
            <a:r>
              <a:rPr lang="en-US"/>
              <a:t>Third level</a:t>
            </a:r>
          </a:p>
          <a:p>
            <a:pPr lvl="3"/>
            <a:r>
              <a:rPr lang="en-US"/>
              <a:t>Fourth level</a:t>
            </a:r>
          </a:p>
        </p:txBody>
      </p:sp>
      <p:cxnSp>
        <p:nvCxnSpPr>
          <p:cNvPr id="12" name="Straight Connector 11"/>
          <p:cNvCxnSpPr/>
          <p:nvPr/>
        </p:nvCxnSpPr>
        <p:spPr>
          <a:xfrm>
            <a:off x="8724900" y="679744"/>
            <a:ext cx="0" cy="480987"/>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0" hasCustomPrompt="1"/>
          </p:nvPr>
        </p:nvSpPr>
        <p:spPr>
          <a:xfrm rot="5400000">
            <a:off x="5444897" y="3227920"/>
            <a:ext cx="5825063" cy="533401"/>
          </a:xfrm>
        </p:spPr>
        <p:txBody>
          <a:bodyPr>
            <a:normAutofit/>
          </a:bodyPr>
          <a:lstStyle>
            <a:lvl1pPr marL="0" indent="0" algn="l">
              <a:buNone/>
              <a:defRPr sz="2667" cap="all" spc="400" baseline="0">
                <a:solidFill>
                  <a:schemeClr val="tx1">
                    <a:lumMod val="50000"/>
                    <a:lumOff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SUB STYLE</a:t>
            </a:r>
          </a:p>
        </p:txBody>
      </p:sp>
      <p:sp>
        <p:nvSpPr>
          <p:cNvPr id="7" name="Date Placeholder 3">
            <a:extLst>
              <a:ext uri="{FF2B5EF4-FFF2-40B4-BE49-F238E27FC236}">
                <a16:creationId xmlns:a16="http://schemas.microsoft.com/office/drawing/2014/main" id="{FF68108C-BACD-4546-A6D7-0E60CE899C23}"/>
              </a:ext>
            </a:extLst>
          </p:cNvPr>
          <p:cNvSpPr>
            <a:spLocks noGrp="1"/>
          </p:cNvSpPr>
          <p:nvPr>
            <p:ph type="dt" sz="half" idx="11"/>
          </p:nvPr>
        </p:nvSpPr>
        <p:spPr>
          <a:xfrm rot="5400000">
            <a:off x="-148661" y="1242459"/>
            <a:ext cx="1320800" cy="221128"/>
          </a:xfrm>
          <a:prstGeom prst="rect">
            <a:avLst/>
          </a:prstGeom>
        </p:spPr>
        <p:txBody>
          <a:bodyPr vert="horz" lIns="91440" tIns="45720" rIns="91440" bIns="45720" rtlCol="0" anchor="ctr"/>
          <a:lstStyle>
            <a:lvl1pPr algn="l">
              <a:defRPr sz="1067">
                <a:solidFill>
                  <a:schemeClr val="tx1">
                    <a:tint val="75000"/>
                  </a:schemeClr>
                </a:solidFill>
              </a:defRPr>
            </a:lvl1pPr>
          </a:lstStyle>
          <a:p>
            <a:fld id="{848D6B43-2EDA-45AB-BAB5-826AAC1777A7}" type="datetimeFigureOut">
              <a:rPr lang="en-US" smtClean="0"/>
              <a:t>10/16/2019</a:t>
            </a:fld>
            <a:endParaRPr lang="en-US"/>
          </a:p>
        </p:txBody>
      </p:sp>
      <p:sp>
        <p:nvSpPr>
          <p:cNvPr id="8" name="Slide Number Placeholder 5">
            <a:extLst>
              <a:ext uri="{FF2B5EF4-FFF2-40B4-BE49-F238E27FC236}">
                <a16:creationId xmlns:a16="http://schemas.microsoft.com/office/drawing/2014/main" id="{297B3188-DE62-4969-8B96-9CC9A0B564ED}"/>
              </a:ext>
            </a:extLst>
          </p:cNvPr>
          <p:cNvSpPr>
            <a:spLocks noGrp="1"/>
          </p:cNvSpPr>
          <p:nvPr>
            <p:ph type="sldNum" sz="quarter" idx="4"/>
          </p:nvPr>
        </p:nvSpPr>
        <p:spPr>
          <a:xfrm rot="5400000">
            <a:off x="188080" y="248691"/>
            <a:ext cx="654069" cy="214375"/>
          </a:xfrm>
          <a:prstGeom prst="rect">
            <a:avLst/>
          </a:prstGeom>
        </p:spPr>
        <p:txBody>
          <a:bodyPr vert="horz" lIns="91440" tIns="45720" rIns="91440" bIns="45720" rtlCol="0" anchor="ctr"/>
          <a:lstStyle>
            <a:lvl1pPr algn="r">
              <a:defRPr sz="1067">
                <a:solidFill>
                  <a:schemeClr val="tx1">
                    <a:tint val="75000"/>
                  </a:schemeClr>
                </a:solidFill>
              </a:defRPr>
            </a:lvl1pPr>
          </a:lstStyle>
          <a:p>
            <a:fld id="{A0BB46F1-F653-4A9C-B7F8-6F119C6AD3E7}" type="slidenum">
              <a:rPr lang="en-US" smtClean="0"/>
              <a:t>‹#›</a:t>
            </a:fld>
            <a:endParaRPr lang="en-US"/>
          </a:p>
        </p:txBody>
      </p:sp>
    </p:spTree>
    <p:extLst>
      <p:ext uri="{BB962C8B-B14F-4D97-AF65-F5344CB8AC3E}">
        <p14:creationId xmlns:p14="http://schemas.microsoft.com/office/powerpoint/2010/main" val="161436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590801"/>
            <a:ext cx="10363200" cy="1362075"/>
          </a:xfrm>
        </p:spPr>
        <p:txBody>
          <a:bodyPr anchor="b">
            <a:normAutofit/>
          </a:bodyPr>
          <a:lstStyle>
            <a:lvl1pPr algn="l">
              <a:defRPr sz="4000" b="1" cap="none">
                <a:solidFill>
                  <a:srgbClr val="003150"/>
                </a:solidFill>
              </a:defRPr>
            </a:lvl1pPr>
          </a:lstStyle>
          <a:p>
            <a:r>
              <a:rPr lang="en-US" dirty="0"/>
              <a:t>Click To Edit Master Title Style</a:t>
            </a:r>
          </a:p>
        </p:txBody>
      </p:sp>
      <p:sp>
        <p:nvSpPr>
          <p:cNvPr id="3" name="Text Placeholder 2"/>
          <p:cNvSpPr>
            <a:spLocks noGrp="1"/>
          </p:cNvSpPr>
          <p:nvPr>
            <p:ph type="body" idx="1"/>
          </p:nvPr>
        </p:nvSpPr>
        <p:spPr>
          <a:xfrm>
            <a:off x="609601" y="4038600"/>
            <a:ext cx="10411884" cy="990600"/>
          </a:xfrm>
        </p:spPr>
        <p:txBody>
          <a:bodyPr anchor="t"/>
          <a:lstStyle>
            <a:lvl1pPr marL="0" indent="0">
              <a:buNone/>
              <a:defRPr sz="2000">
                <a:solidFill>
                  <a:srgbClr val="0031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8D6B43-2EDA-45AB-BAB5-826AAC1777A7}"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B46F1-F653-4A9C-B7F8-6F119C6AD3E7}" type="slidenum">
              <a:rPr lang="en-US" smtClean="0"/>
              <a:t>‹#›</a:t>
            </a:fld>
            <a:endParaRPr lang="en-US"/>
          </a:p>
        </p:txBody>
      </p:sp>
      <p:grpSp>
        <p:nvGrpSpPr>
          <p:cNvPr id="7" name="Group 8"/>
          <p:cNvGrpSpPr/>
          <p:nvPr/>
        </p:nvGrpSpPr>
        <p:grpSpPr>
          <a:xfrm>
            <a:off x="0" y="0"/>
            <a:ext cx="12192000" cy="2590800"/>
            <a:chOff x="0" y="-309280"/>
            <a:chExt cx="9144000" cy="2590800"/>
          </a:xfrm>
          <a:effectLst>
            <a:outerShdw blurRad="139700" dist="38100" dir="5400000" algn="t" rotWithShape="0">
              <a:prstClr val="black">
                <a:alpha val="43000"/>
              </a:prstClr>
            </a:outerShdw>
          </a:effectLst>
        </p:grpSpPr>
        <p:sp>
          <p:nvSpPr>
            <p:cNvPr id="10" name="Rectangle 9"/>
            <p:cNvSpPr/>
            <p:nvPr/>
          </p:nvSpPr>
          <p:spPr>
            <a:xfrm>
              <a:off x="0" y="-309280"/>
              <a:ext cx="9144000" cy="22860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344168"/>
            <a:ext cx="53848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44168"/>
            <a:ext cx="5384800" cy="4964557"/>
          </a:xfrm>
        </p:spPr>
        <p:txBody>
          <a:bodyPr>
            <a:noAutofit/>
          </a:bodyPr>
          <a:lstStyle>
            <a:lvl1pPr>
              <a:defRPr sz="2400">
                <a:solidFill>
                  <a:srgbClr val="003150"/>
                </a:solidFill>
              </a:defRPr>
            </a:lvl1pPr>
            <a:lvl2pPr>
              <a:defRPr sz="2200">
                <a:solidFill>
                  <a:srgbClr val="003150"/>
                </a:solidFill>
              </a:defRPr>
            </a:lvl2pPr>
            <a:lvl3pPr>
              <a:defRPr sz="2000">
                <a:solidFill>
                  <a:srgbClr val="003150"/>
                </a:solidFill>
              </a:defRPr>
            </a:lvl3pPr>
            <a:lvl4pPr>
              <a:defRPr sz="1800">
                <a:solidFill>
                  <a:srgbClr val="003150"/>
                </a:solidFill>
              </a:defRPr>
            </a:lvl4pPr>
            <a:lvl5pPr>
              <a:defRPr sz="1600">
                <a:solidFill>
                  <a:srgbClr val="0031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D6B43-2EDA-45AB-BAB5-826AAC1777A7}"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4133850"/>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8D6B43-2EDA-45AB-BAB5-826AAC1777A7}"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8D6B43-2EDA-45AB-BAB5-826AAC1777A7}"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D6B43-2EDA-45AB-BAB5-826AAC1777A7}"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B46F1-F653-4A9C-B7F8-6F119C6AD3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_dark">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l="205" r="17660"/>
          <a:stretch>
            <a:fillRect/>
          </a:stretch>
        </p:blipFill>
        <p:spPr bwMode="auto">
          <a:xfrm>
            <a:off x="0" y="-23526"/>
            <a:ext cx="12192000" cy="6905053"/>
          </a:xfrm>
          <a:prstGeom prst="rect">
            <a:avLst/>
          </a:prstGeom>
          <a:noFill/>
          <a:ln w="9525">
            <a:noFill/>
            <a:miter lim="800000"/>
            <a:headEnd/>
            <a:tailEnd/>
          </a:ln>
          <a:effectLst/>
        </p:spPr>
      </p:pic>
      <p:sp>
        <p:nvSpPr>
          <p:cNvPr id="3" name="Subtitle 2"/>
          <p:cNvSpPr>
            <a:spLocks noGrp="1"/>
          </p:cNvSpPr>
          <p:nvPr>
            <p:ph type="subTitle" idx="1"/>
          </p:nvPr>
        </p:nvSpPr>
        <p:spPr>
          <a:xfrm>
            <a:off x="1219200" y="2586990"/>
            <a:ext cx="9753600" cy="822960"/>
          </a:xfrm>
          <a:prstGeom prst="rect">
            <a:avLst/>
          </a:prstGeom>
          <a:noFill/>
        </p:spPr>
        <p:txBody>
          <a:bodyPr lIns="182880" rIns="182880">
            <a:normAutofit/>
          </a:bodyPr>
          <a:lstStyle>
            <a:lvl1pPr marL="0" indent="0" algn="ctr">
              <a:buNone/>
              <a:defRPr sz="2400" b="0">
                <a:solidFill>
                  <a:schemeClr val="bg1"/>
                </a:solidFill>
                <a:effectLst>
                  <a:outerShdw blurRad="50800" dist="38100" dir="2700000" algn="tl" rotWithShape="0">
                    <a:prstClr val="black">
                      <a:alpha val="65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2E1A8C1-235E-4966-AE79-C953F8C36768}" type="datetime1">
              <a:rPr lang="en-US" smtClean="0"/>
              <a:pPr/>
              <a:t>10/16/2019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6560820"/>
            <a:ext cx="243840" cy="182880"/>
          </a:xfrm>
        </p:spPr>
        <p:txBody>
          <a:bodyPr/>
          <a:lstStyle/>
          <a:p>
            <a:fld id="{E55B917A-2CEC-4485-A7C4-357C550FD1CE}" type="slidenum">
              <a:rPr lang="en-US" smtClean="0"/>
              <a:pPr/>
              <a:t>‹#›</a:t>
            </a:fld>
            <a:endParaRPr lang="en-US" dirty="0"/>
          </a:p>
        </p:txBody>
      </p:sp>
      <p:grpSp>
        <p:nvGrpSpPr>
          <p:cNvPr id="22" name="Group 8"/>
          <p:cNvGrpSpPr/>
          <p:nvPr userDrawn="1"/>
        </p:nvGrpSpPr>
        <p:grpSpPr>
          <a:xfrm>
            <a:off x="0" y="0"/>
            <a:ext cx="12192000" cy="4140200"/>
            <a:chOff x="0" y="-1858680"/>
            <a:chExt cx="9144000" cy="4140200"/>
          </a:xfrm>
          <a:effectLst>
            <a:outerShdw blurRad="139700" dist="38100" dir="5400000" algn="t" rotWithShape="0">
              <a:prstClr val="black">
                <a:alpha val="43000"/>
              </a:prstClr>
            </a:outerShdw>
          </a:effectLst>
        </p:grpSpPr>
        <p:sp>
          <p:nvSpPr>
            <p:cNvPr id="23" name="Rectangle 22"/>
            <p:cNvSpPr/>
            <p:nvPr/>
          </p:nvSpPr>
          <p:spPr>
            <a:xfrm>
              <a:off x="0" y="-1858680"/>
              <a:ext cx="9144000" cy="383540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Isosceles Triangle 23"/>
            <p:cNvSpPr/>
            <p:nvPr/>
          </p:nvSpPr>
          <p:spPr>
            <a:xfrm rot="10800000">
              <a:off x="381000" y="1976720"/>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ctrTitle"/>
          </p:nvPr>
        </p:nvSpPr>
        <p:spPr>
          <a:xfrm>
            <a:off x="1219200" y="609600"/>
            <a:ext cx="9753600" cy="2038350"/>
          </a:xfrm>
          <a:prstGeom prst="rect">
            <a:avLst/>
          </a:prstGeom>
          <a:noFill/>
        </p:spPr>
        <p:txBody>
          <a:bodyPr lIns="182880" tIns="54864" rIns="182880" bIns="54864" anchor="b">
            <a:noAutofit/>
          </a:bodyPr>
          <a:lstStyle>
            <a:lvl1pPr algn="ctr">
              <a:defRPr sz="4400" b="1" baseline="0">
                <a:solidFill>
                  <a:schemeClr val="bg1"/>
                </a:solidFill>
                <a:effectLst>
                  <a:outerShdw blurRad="50800" dist="38100" dir="2700000" algn="tl" rotWithShape="0">
                    <a:prstClr val="black">
                      <a:alpha val="65000"/>
                    </a:prstClr>
                  </a:outerShdw>
                </a:effectLst>
              </a:defRPr>
            </a:lvl1pPr>
          </a:lstStyle>
          <a:p>
            <a:r>
              <a:rPr lang="en-US" dirty="0"/>
              <a:t>Click to edit Master title style</a:t>
            </a:r>
          </a:p>
        </p:txBody>
      </p:sp>
      <p:pic>
        <p:nvPicPr>
          <p:cNvPr id="12" name="Picture 2"/>
          <p:cNvPicPr>
            <a:picLocks noChangeAspect="1" noChangeArrowheads="1"/>
          </p:cNvPicPr>
          <p:nvPr userDrawn="1"/>
        </p:nvPicPr>
        <p:blipFill>
          <a:blip r:embed="rId3" cstate="print"/>
          <a:srcRect/>
          <a:stretch>
            <a:fillRect/>
          </a:stretch>
        </p:blipFill>
        <p:spPr bwMode="auto">
          <a:xfrm>
            <a:off x="10518987" y="6453534"/>
            <a:ext cx="1524000" cy="322545"/>
          </a:xfrm>
          <a:prstGeom prst="rect">
            <a:avLst/>
          </a:prstGeom>
          <a:noFill/>
        </p:spPr>
      </p:pic>
    </p:spTree>
    <p:extLst>
      <p:ext uri="{BB962C8B-B14F-4D97-AF65-F5344CB8AC3E}">
        <p14:creationId xmlns:p14="http://schemas.microsoft.com/office/powerpoint/2010/main" val="11790840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hoto Option">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960" y="25401"/>
            <a:ext cx="2943168" cy="1294588"/>
          </a:xfrm>
          <a:prstGeom prst="rect">
            <a:avLst/>
          </a:prstGeom>
        </p:spPr>
      </p:pic>
      <p:sp>
        <p:nvSpPr>
          <p:cNvPr id="7" name="Rectangle 6"/>
          <p:cNvSpPr/>
          <p:nvPr/>
        </p:nvSpPr>
        <p:spPr>
          <a:xfrm>
            <a:off x="4332910" y="215901"/>
            <a:ext cx="7664419" cy="5740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n>
                <a:noFill/>
              </a:ln>
              <a:solidFill>
                <a:srgbClr val="003150"/>
              </a:solidFill>
            </a:endParaRPr>
          </a:p>
        </p:txBody>
      </p:sp>
      <p:sp>
        <p:nvSpPr>
          <p:cNvPr id="9" name="Title 1"/>
          <p:cNvSpPr>
            <a:spLocks noGrp="1"/>
          </p:cNvSpPr>
          <p:nvPr>
            <p:ph type="ctrTitle" hasCustomPrompt="1"/>
          </p:nvPr>
        </p:nvSpPr>
        <p:spPr>
          <a:xfrm>
            <a:off x="4548741" y="1152100"/>
            <a:ext cx="7050592" cy="2421721"/>
          </a:xfrm>
        </p:spPr>
        <p:txBody>
          <a:bodyPr bIns="0" anchor="b">
            <a:noAutofit/>
          </a:bodyPr>
          <a:lstStyle>
            <a:lvl1pPr>
              <a:lnSpc>
                <a:spcPct val="100000"/>
              </a:lnSpc>
              <a:defRPr sz="4800" cap="all" spc="267" baseline="0">
                <a:solidFill>
                  <a:schemeClr val="bg1"/>
                </a:solidFill>
              </a:defRPr>
            </a:lvl1pPr>
          </a:lstStyle>
          <a:p>
            <a:r>
              <a:rPr lang="en-US" dirty="0"/>
              <a:t>CLICK TO ADD TEXT</a:t>
            </a:r>
          </a:p>
        </p:txBody>
      </p:sp>
      <p:sp>
        <p:nvSpPr>
          <p:cNvPr id="10" name="Subtitle 2"/>
          <p:cNvSpPr>
            <a:spLocks noGrp="1"/>
          </p:cNvSpPr>
          <p:nvPr>
            <p:ph type="subTitle" idx="1" hasCustomPrompt="1"/>
          </p:nvPr>
        </p:nvSpPr>
        <p:spPr>
          <a:xfrm>
            <a:off x="4548741" y="4111903"/>
            <a:ext cx="7050592" cy="1633184"/>
          </a:xfrm>
        </p:spPr>
        <p:txBody>
          <a:bodyPr>
            <a:normAutofit/>
          </a:bodyPr>
          <a:lstStyle>
            <a:lvl1pPr marL="0" indent="0" algn="l">
              <a:buNone/>
              <a:defRPr sz="2400" cap="all" spc="2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a:t>
            </a:r>
          </a:p>
        </p:txBody>
      </p:sp>
      <p:cxnSp>
        <p:nvCxnSpPr>
          <p:cNvPr id="11" name="Straight Connector 10"/>
          <p:cNvCxnSpPr/>
          <p:nvPr/>
        </p:nvCxnSpPr>
        <p:spPr>
          <a:xfrm>
            <a:off x="4688442" y="3837269"/>
            <a:ext cx="670199" cy="0"/>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2"/>
          <p:cNvSpPr>
            <a:spLocks noGrp="1"/>
          </p:cNvSpPr>
          <p:nvPr>
            <p:ph type="pic" sz="quarter" idx="10"/>
          </p:nvPr>
        </p:nvSpPr>
        <p:spPr>
          <a:xfrm>
            <a:off x="203201" y="1193801"/>
            <a:ext cx="4129617" cy="5473700"/>
          </a:xfrm>
        </p:spPr>
        <p:txBody>
          <a:bodyPr/>
          <a:lstStyle>
            <a:lvl1pPr marL="0" indent="0" algn="ctr">
              <a:buNone/>
              <a:defRPr baseline="0"/>
            </a:lvl1pPr>
          </a:lstStyle>
          <a:p>
            <a:r>
              <a:rPr lang="en-US"/>
              <a:t>Click icon to add picture</a:t>
            </a:r>
            <a:endParaRPr lang="en-US" dirty="0"/>
          </a:p>
        </p:txBody>
      </p:sp>
    </p:spTree>
    <p:extLst>
      <p:ext uri="{BB962C8B-B14F-4D97-AF65-F5344CB8AC3E}">
        <p14:creationId xmlns:p14="http://schemas.microsoft.com/office/powerpoint/2010/main" val="356126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10"/>
          <p:cNvGrpSpPr/>
          <p:nvPr/>
        </p:nvGrpSpPr>
        <p:grpSpPr>
          <a:xfrm>
            <a:off x="0" y="1"/>
            <a:ext cx="12192000" cy="1264024"/>
            <a:chOff x="0" y="1"/>
            <a:chExt cx="9144000" cy="1264024"/>
          </a:xfrm>
          <a:effectLst>
            <a:outerShdw blurRad="50800" dist="38100" dir="5400000" algn="t" rotWithShape="0">
              <a:prstClr val="black">
                <a:alpha val="40000"/>
              </a:prstClr>
            </a:outerShdw>
          </a:effectLst>
        </p:grpSpPr>
        <p:sp>
          <p:nvSpPr>
            <p:cNvPr id="13" name="Rectangle 12"/>
            <p:cNvSpPr/>
            <p:nvPr/>
          </p:nvSpPr>
          <p:spPr>
            <a:xfrm>
              <a:off x="0" y="1"/>
              <a:ext cx="9144000" cy="986120"/>
            </a:xfrm>
            <a:prstGeom prst="rect">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Isosceles Triangle 13"/>
            <p:cNvSpPr/>
            <p:nvPr/>
          </p:nvSpPr>
          <p:spPr>
            <a:xfrm rot="10800000">
              <a:off x="381001" y="959225"/>
              <a:ext cx="457200" cy="304800"/>
            </a:xfrm>
            <a:prstGeom prst="triangle">
              <a:avLst/>
            </a:prstGeom>
            <a:solidFill>
              <a:srgbClr val="003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 name="Text Placeholder 2"/>
          <p:cNvSpPr>
            <a:spLocks noGrp="1"/>
          </p:cNvSpPr>
          <p:nvPr>
            <p:ph type="body" idx="1"/>
          </p:nvPr>
        </p:nvSpPr>
        <p:spPr>
          <a:xfrm>
            <a:off x="609600" y="1341437"/>
            <a:ext cx="10972800" cy="49672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53133" y="6556248"/>
            <a:ext cx="2844800" cy="301752"/>
          </a:xfrm>
          <a:prstGeom prst="rect">
            <a:avLst/>
          </a:prstGeom>
        </p:spPr>
        <p:txBody>
          <a:bodyPr vert="horz" lIns="91440" tIns="45720" rIns="91440" bIns="45720" rtlCol="0" anchor="ctr"/>
          <a:lstStyle>
            <a:lvl1pPr algn="l">
              <a:defRPr sz="1200">
                <a:solidFill>
                  <a:schemeClr val="tx1">
                    <a:tint val="75000"/>
                  </a:schemeClr>
                </a:solidFill>
              </a:defRPr>
            </a:lvl1pPr>
          </a:lstStyle>
          <a:p>
            <a:fld id="{848D6B43-2EDA-45AB-BAB5-826AAC1777A7}" type="datetimeFigureOut">
              <a:rPr lang="en-US" smtClean="0"/>
              <a:t>10/16/2019</a:t>
            </a:fld>
            <a:endParaRPr lang="en-US"/>
          </a:p>
        </p:txBody>
      </p:sp>
      <p:sp>
        <p:nvSpPr>
          <p:cNvPr id="5" name="Footer Placeholder 4"/>
          <p:cNvSpPr>
            <a:spLocks noGrp="1"/>
          </p:cNvSpPr>
          <p:nvPr>
            <p:ph type="ftr" sz="quarter" idx="3"/>
          </p:nvPr>
        </p:nvSpPr>
        <p:spPr>
          <a:xfrm>
            <a:off x="6572301" y="6556248"/>
            <a:ext cx="3860800" cy="3017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80064" y="6553200"/>
            <a:ext cx="812800" cy="304800"/>
          </a:xfrm>
          <a:prstGeom prst="rect">
            <a:avLst/>
          </a:prstGeom>
        </p:spPr>
        <p:txBody>
          <a:bodyPr vert="horz" lIns="91440" tIns="45720" rIns="91440" bIns="45720" rtlCol="0" anchor="ctr"/>
          <a:lstStyle>
            <a:lvl1pPr algn="r">
              <a:defRPr sz="1200">
                <a:solidFill>
                  <a:srgbClr val="404040"/>
                </a:solidFill>
              </a:defRPr>
            </a:lvl1pPr>
          </a:lstStyle>
          <a:p>
            <a:fld id="{A0BB46F1-F653-4A9C-B7F8-6F119C6AD3E7}" type="slidenum">
              <a:rPr lang="en-US" smtClean="0"/>
              <a:t>‹#›</a:t>
            </a:fld>
            <a:endParaRPr lang="en-US"/>
          </a:p>
        </p:txBody>
      </p:sp>
      <p:sp>
        <p:nvSpPr>
          <p:cNvPr id="2" name="Title Placeholder 1"/>
          <p:cNvSpPr>
            <a:spLocks noGrp="1"/>
          </p:cNvSpPr>
          <p:nvPr>
            <p:ph type="title"/>
          </p:nvPr>
        </p:nvSpPr>
        <p:spPr bwMode="gray">
          <a:xfrm>
            <a:off x="508000" y="59167"/>
            <a:ext cx="11098307" cy="868680"/>
          </a:xfrm>
          <a:prstGeom prst="rect">
            <a:avLst/>
          </a:prstGeom>
        </p:spPr>
        <p:txBody>
          <a:bodyPr vert="horz" lIns="91440" tIns="45720" rIns="91440" bIns="45720" rtlCol="0" anchor="b">
            <a:no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3000" b="1" kern="1200">
          <a:solidFill>
            <a:srgbClr val="FFFFFF"/>
          </a:solidFill>
          <a:latin typeface="Arial Narrow" pitchFamily="34" charset="0"/>
          <a:ea typeface="+mj-ea"/>
          <a:cs typeface="+mj-cs"/>
        </a:defRPr>
      </a:lvl1pPr>
    </p:titleStyle>
    <p:bodyStyle>
      <a:lvl1pPr marL="233363" indent="-233363" algn="l" defTabSz="914400" rtl="0" eaLnBrk="1" latinLnBrk="0" hangingPunct="1">
        <a:spcBef>
          <a:spcPts val="600"/>
        </a:spcBef>
        <a:buClr>
          <a:srgbClr val="3F9C35"/>
        </a:buClr>
        <a:buSzPct val="70000"/>
        <a:buFont typeface="Arial Narrow" pitchFamily="34" charset="0"/>
        <a:buChar char="►"/>
        <a:defRPr sz="2400" kern="1200">
          <a:solidFill>
            <a:srgbClr val="003150"/>
          </a:solidFill>
          <a:latin typeface="Arial Narrow" pitchFamily="34" charset="0"/>
          <a:ea typeface="+mn-ea"/>
          <a:cs typeface="+mn-cs"/>
        </a:defRPr>
      </a:lvl1pPr>
      <a:lvl2pPr marL="682625" indent="-285750" algn="l" defTabSz="914400" rtl="0" eaLnBrk="1" latinLnBrk="0" hangingPunct="1">
        <a:spcBef>
          <a:spcPts val="600"/>
        </a:spcBef>
        <a:buClr>
          <a:schemeClr val="accent5">
            <a:lumMod val="60000"/>
            <a:lumOff val="40000"/>
          </a:schemeClr>
        </a:buClr>
        <a:buSzPct val="70000"/>
        <a:buFont typeface="Arial Narrow" pitchFamily="34" charset="0"/>
        <a:buChar char="►"/>
        <a:defRPr sz="2200" kern="1200">
          <a:solidFill>
            <a:srgbClr val="003150"/>
          </a:solidFill>
          <a:latin typeface="Arial Narrow" pitchFamily="34" charset="0"/>
          <a:ea typeface="+mn-ea"/>
          <a:cs typeface="+mn-cs"/>
        </a:defRPr>
      </a:lvl2pPr>
      <a:lvl3pPr marL="1082675" indent="-228600" algn="l" defTabSz="914400" rtl="0" eaLnBrk="1" latinLnBrk="0" hangingPunct="1">
        <a:spcBef>
          <a:spcPts val="600"/>
        </a:spcBef>
        <a:buClr>
          <a:srgbClr val="5E9CAE"/>
        </a:buClr>
        <a:buSzPct val="70000"/>
        <a:buFont typeface="Arial Narrow" pitchFamily="34" charset="0"/>
        <a:buChar char="►"/>
        <a:defRPr sz="2000" kern="1200">
          <a:solidFill>
            <a:srgbClr val="003150"/>
          </a:solidFill>
          <a:latin typeface="Arial Narrow" pitchFamily="34" charset="0"/>
          <a:ea typeface="+mn-ea"/>
          <a:cs typeface="+mn-cs"/>
        </a:defRPr>
      </a:lvl3pPr>
      <a:lvl4pPr marL="1490663" indent="-228600" algn="l" defTabSz="914400" rtl="0" eaLnBrk="1" latinLnBrk="0" hangingPunct="1">
        <a:spcBef>
          <a:spcPts val="600"/>
        </a:spcBef>
        <a:buClr>
          <a:schemeClr val="accent2">
            <a:lumMod val="60000"/>
            <a:lumOff val="40000"/>
          </a:schemeClr>
        </a:buClr>
        <a:buSzPct val="70000"/>
        <a:buFont typeface="Arial Narrow" pitchFamily="34" charset="0"/>
        <a:buChar char="►"/>
        <a:defRPr sz="1800" kern="1200">
          <a:solidFill>
            <a:srgbClr val="003150"/>
          </a:solidFill>
          <a:latin typeface="Arial Narrow" pitchFamily="34" charset="0"/>
          <a:ea typeface="+mn-ea"/>
          <a:cs typeface="+mn-cs"/>
        </a:defRPr>
      </a:lvl4pPr>
      <a:lvl5pPr marL="2057400" indent="-228600" algn="l" defTabSz="914400" rtl="0" eaLnBrk="1" latinLnBrk="0" hangingPunct="1">
        <a:spcBef>
          <a:spcPct val="20000"/>
        </a:spcBef>
        <a:buClr>
          <a:srgbClr val="00583C"/>
        </a:buClr>
        <a:buSzPct val="70000"/>
        <a:buFont typeface="Arial Narrow"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5584" y="341406"/>
            <a:ext cx="10953749" cy="1201271"/>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45584" y="1750486"/>
            <a:ext cx="10953749" cy="374861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Date Placeholder 3">
            <a:extLst>
              <a:ext uri="{FF2B5EF4-FFF2-40B4-BE49-F238E27FC236}">
                <a16:creationId xmlns:a16="http://schemas.microsoft.com/office/drawing/2014/main" id="{65D476C5-CE8B-4501-8E10-0E0C4B09B144}"/>
              </a:ext>
            </a:extLst>
          </p:cNvPr>
          <p:cNvSpPr>
            <a:spLocks noGrp="1"/>
          </p:cNvSpPr>
          <p:nvPr>
            <p:ph type="dt" sz="half" idx="2"/>
          </p:nvPr>
        </p:nvSpPr>
        <p:spPr>
          <a:xfrm>
            <a:off x="645584" y="6246667"/>
            <a:ext cx="1320800" cy="221128"/>
          </a:xfrm>
          <a:prstGeom prst="rect">
            <a:avLst/>
          </a:prstGeom>
        </p:spPr>
        <p:txBody>
          <a:bodyPr vert="horz" lIns="91440" tIns="91440" rIns="91440" bIns="91440" rtlCol="0" anchor="ctr" anchorCtr="0"/>
          <a:lstStyle>
            <a:lvl1pPr algn="l">
              <a:defRPr sz="1067">
                <a:solidFill>
                  <a:schemeClr val="tx2"/>
                </a:solidFill>
              </a:defRPr>
            </a:lvl1pPr>
          </a:lstStyle>
          <a:p>
            <a:fld id="{848D6B43-2EDA-45AB-BAB5-826AAC1777A7}" type="datetimeFigureOut">
              <a:rPr lang="en-US" smtClean="0"/>
              <a:t>10/16/2019</a:t>
            </a:fld>
            <a:endParaRPr lang="en-US"/>
          </a:p>
        </p:txBody>
      </p:sp>
      <p:sp>
        <p:nvSpPr>
          <p:cNvPr id="8" name="Footer Placeholder 4">
            <a:extLst>
              <a:ext uri="{FF2B5EF4-FFF2-40B4-BE49-F238E27FC236}">
                <a16:creationId xmlns:a16="http://schemas.microsoft.com/office/drawing/2014/main" id="{5A34A4A7-4A94-4448-9A10-2CE7CB8DD589}"/>
              </a:ext>
            </a:extLst>
          </p:cNvPr>
          <p:cNvSpPr>
            <a:spLocks noGrp="1"/>
          </p:cNvSpPr>
          <p:nvPr>
            <p:ph type="ftr" sz="quarter" idx="3"/>
          </p:nvPr>
        </p:nvSpPr>
        <p:spPr>
          <a:xfrm>
            <a:off x="4038600" y="6247503"/>
            <a:ext cx="4114800" cy="219456"/>
          </a:xfrm>
          <a:prstGeom prst="rect">
            <a:avLst/>
          </a:prstGeom>
        </p:spPr>
        <p:txBody>
          <a:bodyPr vert="horz" lIns="91440" tIns="45720" rIns="91440" bIns="45720" rtlCol="0" anchor="ctr"/>
          <a:lstStyle>
            <a:lvl1pPr algn="ctr">
              <a:defRPr sz="1067">
                <a:solidFill>
                  <a:schemeClr val="tx2"/>
                </a:solidFill>
              </a:defRPr>
            </a:lvl1pPr>
          </a:lstStyle>
          <a:p>
            <a:endParaRPr lang="en-US"/>
          </a:p>
        </p:txBody>
      </p:sp>
      <p:sp>
        <p:nvSpPr>
          <p:cNvPr id="9" name="Slide Number Placeholder 5">
            <a:extLst>
              <a:ext uri="{FF2B5EF4-FFF2-40B4-BE49-F238E27FC236}">
                <a16:creationId xmlns:a16="http://schemas.microsoft.com/office/drawing/2014/main" id="{EC88B073-A73D-4D96-B5B0-D67C4421C7CA}"/>
              </a:ext>
            </a:extLst>
          </p:cNvPr>
          <p:cNvSpPr>
            <a:spLocks noGrp="1"/>
          </p:cNvSpPr>
          <p:nvPr>
            <p:ph type="sldNum" sz="quarter" idx="4"/>
          </p:nvPr>
        </p:nvSpPr>
        <p:spPr>
          <a:xfrm>
            <a:off x="107290" y="6247503"/>
            <a:ext cx="538292" cy="219456"/>
          </a:xfrm>
          <a:prstGeom prst="rect">
            <a:avLst/>
          </a:prstGeom>
        </p:spPr>
        <p:txBody>
          <a:bodyPr vert="horz" lIns="91440" tIns="45720" rIns="91440" bIns="45720" rtlCol="0" anchor="ctr"/>
          <a:lstStyle>
            <a:lvl1pPr algn="r">
              <a:defRPr sz="1067">
                <a:solidFill>
                  <a:schemeClr val="tx2"/>
                </a:solidFill>
              </a:defRPr>
            </a:lvl1pPr>
          </a:lstStyle>
          <a:p>
            <a:fld id="{A0BB46F1-F653-4A9C-B7F8-6F119C6AD3E7}" type="slidenum">
              <a:rPr lang="en-US" smtClean="0"/>
              <a:t>‹#›</a:t>
            </a:fld>
            <a:endParaRPr lang="en-US"/>
          </a:p>
        </p:txBody>
      </p:sp>
    </p:spTree>
    <p:extLst>
      <p:ext uri="{BB962C8B-B14F-4D97-AF65-F5344CB8AC3E}">
        <p14:creationId xmlns:p14="http://schemas.microsoft.com/office/powerpoint/2010/main" val="1314043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1219170" rtl="0" eaLnBrk="1" latinLnBrk="0" hangingPunct="1">
        <a:lnSpc>
          <a:spcPts val="4533"/>
        </a:lnSpc>
        <a:spcBef>
          <a:spcPct val="0"/>
        </a:spcBef>
        <a:buNone/>
        <a:defRPr sz="4533" kern="1200" cap="all" spc="333" baseline="0">
          <a:solidFill>
            <a:schemeClr val="accent1"/>
          </a:solidFill>
          <a:latin typeface="+mj-lt"/>
          <a:ea typeface="+mj-ea"/>
          <a:cs typeface="+mj-cs"/>
        </a:defRPr>
      </a:lvl1pPr>
    </p:titleStyle>
    <p:bodyStyle>
      <a:lvl1pPr marL="304792" indent="-304792" algn="l" defTabSz="1219170" rtl="0" eaLnBrk="1" latinLnBrk="0" hangingPunct="1">
        <a:spcBef>
          <a:spcPct val="20000"/>
        </a:spcBef>
        <a:buClr>
          <a:schemeClr val="accent2"/>
        </a:buClr>
        <a:buSzPct val="65000"/>
        <a:buFont typeface="Wingdings 3" panose="05040102010807070707" pitchFamily="18" charset="2"/>
        <a:buChar char="w"/>
        <a:defRPr sz="2667" kern="1200" baseline="0">
          <a:solidFill>
            <a:schemeClr val="tx1"/>
          </a:solidFill>
          <a:latin typeface="+mn-lt"/>
          <a:ea typeface="+mn-ea"/>
          <a:cs typeface="+mn-cs"/>
        </a:defRPr>
      </a:lvl1pPr>
      <a:lvl2pPr marL="690016" indent="-323843" algn="l" defTabSz="1219170" rtl="0" eaLnBrk="1" latinLnBrk="0" hangingPunct="1">
        <a:spcBef>
          <a:spcPct val="20000"/>
        </a:spcBef>
        <a:buClr>
          <a:schemeClr val="accent6"/>
        </a:buClr>
        <a:buSzPct val="100000"/>
        <a:buFont typeface="Wingdings 3" panose="05040102010807070707" pitchFamily="18" charset="2"/>
        <a:buChar char="¨"/>
        <a:defRPr sz="2400" kern="1200">
          <a:solidFill>
            <a:schemeClr val="tx1"/>
          </a:solidFill>
          <a:latin typeface="+mn-lt"/>
          <a:ea typeface="+mn-ea"/>
          <a:cs typeface="+mn-cs"/>
        </a:defRPr>
      </a:lvl2pPr>
      <a:lvl3pPr marL="975336" indent="-243834" algn="l" defTabSz="1219170" rtl="0" eaLnBrk="1" latinLnBrk="0" hangingPunct="1">
        <a:spcBef>
          <a:spcPct val="20000"/>
        </a:spcBef>
        <a:buClr>
          <a:schemeClr val="accent6"/>
        </a:buClr>
        <a:buSzPct val="100000"/>
        <a:buFont typeface="Arial" panose="020B0604020202020204" pitchFamily="34" charset="0"/>
        <a:buChar char="•"/>
        <a:defRPr sz="2133" kern="1200" baseline="0">
          <a:solidFill>
            <a:schemeClr val="tx1"/>
          </a:solidFill>
          <a:latin typeface="+mn-lt"/>
          <a:ea typeface="+mn-ea"/>
          <a:cs typeface="+mn-cs"/>
        </a:defRPr>
      </a:lvl3pPr>
      <a:lvl4pPr marL="1341086" indent="-243834" algn="l" defTabSz="1219170" rtl="0" eaLnBrk="1" latinLnBrk="0" hangingPunct="1">
        <a:spcBef>
          <a:spcPct val="20000"/>
        </a:spcBef>
        <a:buClr>
          <a:schemeClr val="accent4"/>
        </a:buClr>
        <a:buSzPct val="100000"/>
        <a:buFont typeface="Wingdings 3" panose="05040102010807070707" pitchFamily="18" charset="2"/>
        <a:buChar char=""/>
        <a:defRPr sz="1867" kern="1200" baseline="0">
          <a:solidFill>
            <a:schemeClr val="tx1"/>
          </a:solidFill>
          <a:latin typeface="+mn-lt"/>
          <a:ea typeface="+mn-ea"/>
          <a:cs typeface="+mn-cs"/>
        </a:defRPr>
      </a:lvl4pPr>
      <a:lvl5pPr marL="1584920" indent="-182875" algn="l" defTabSz="1219170" rtl="0" eaLnBrk="1" latinLnBrk="0" hangingPunct="1">
        <a:spcBef>
          <a:spcPct val="20000"/>
        </a:spcBef>
        <a:buClr>
          <a:schemeClr val="accent4"/>
        </a:buClr>
        <a:buSzPct val="100000"/>
        <a:buFont typeface="Arial" pitchFamily="34" charset="0"/>
        <a:buChar char="•"/>
        <a:defRPr sz="1867"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33"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law.cornell.edu/uscode/text/35/145"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792" y="-9525"/>
            <a:ext cx="11546416" cy="3272342"/>
          </a:xfrm>
        </p:spPr>
        <p:txBody>
          <a:bodyPr anchor="ctr"/>
          <a:lstStyle/>
          <a:p>
            <a:pPr algn="ctr"/>
            <a:r>
              <a:rPr lang="en-US" sz="4800" b="1" dirty="0">
                <a:effectLst>
                  <a:outerShdw blurRad="38100" dist="38100" dir="2700000" algn="tl">
                    <a:srgbClr val="000000">
                      <a:alpha val="43137"/>
                    </a:srgbClr>
                  </a:outerShdw>
                </a:effectLst>
              </a:rPr>
              <a:t>U.S. Supreme Court</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October Term 2019 Preview</a:t>
            </a:r>
          </a:p>
        </p:txBody>
      </p:sp>
      <p:sp>
        <p:nvSpPr>
          <p:cNvPr id="4" name="Content Placeholder 2"/>
          <p:cNvSpPr txBox="1">
            <a:spLocks/>
          </p:cNvSpPr>
          <p:nvPr/>
        </p:nvSpPr>
        <p:spPr>
          <a:xfrm>
            <a:off x="3485092" y="3048000"/>
            <a:ext cx="5867400" cy="3056068"/>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ts val="600"/>
              </a:spcBef>
              <a:buClr>
                <a:srgbClr val="3F9C35"/>
              </a:buClr>
              <a:buSzPct val="70000"/>
              <a:buFont typeface="Arial Narrow" pitchFamily="34" charset="0"/>
              <a:buNone/>
              <a:defRPr sz="3200" kern="1200">
                <a:solidFill>
                  <a:srgbClr val="003150"/>
                </a:solidFill>
                <a:latin typeface="Arial Narrow" pitchFamily="34" charset="0"/>
                <a:ea typeface="+mn-ea"/>
                <a:cs typeface="+mn-cs"/>
              </a:defRPr>
            </a:lvl1pPr>
            <a:lvl2pPr marL="457200" indent="0" algn="ctr" defTabSz="914400" rtl="0" eaLnBrk="1" latinLnBrk="0" hangingPunct="1">
              <a:spcBef>
                <a:spcPts val="600"/>
              </a:spcBef>
              <a:buClr>
                <a:schemeClr val="accent5">
                  <a:lumMod val="60000"/>
                  <a:lumOff val="40000"/>
                </a:schemeClr>
              </a:buClr>
              <a:buSzPct val="70000"/>
              <a:buFont typeface="Arial Narrow" pitchFamily="34" charset="0"/>
              <a:buNone/>
              <a:defRPr sz="2200" kern="1200">
                <a:solidFill>
                  <a:schemeClr val="tx1">
                    <a:tint val="75000"/>
                  </a:schemeClr>
                </a:solidFill>
                <a:latin typeface="Arial Narrow" pitchFamily="34" charset="0"/>
                <a:ea typeface="+mn-ea"/>
                <a:cs typeface="+mn-cs"/>
              </a:defRPr>
            </a:lvl2pPr>
            <a:lvl3pPr marL="914400" indent="0" algn="ctr" defTabSz="914400" rtl="0" eaLnBrk="1" latinLnBrk="0" hangingPunct="1">
              <a:spcBef>
                <a:spcPts val="600"/>
              </a:spcBef>
              <a:buClr>
                <a:srgbClr val="5E9CAE"/>
              </a:buClr>
              <a:buSzPct val="70000"/>
              <a:buFont typeface="Arial Narrow" pitchFamily="34" charset="0"/>
              <a:buNone/>
              <a:defRPr sz="2000" kern="1200">
                <a:solidFill>
                  <a:schemeClr val="tx1">
                    <a:tint val="75000"/>
                  </a:schemeClr>
                </a:solidFill>
                <a:latin typeface="Arial Narrow" pitchFamily="34" charset="0"/>
                <a:ea typeface="+mn-ea"/>
                <a:cs typeface="+mn-cs"/>
              </a:defRPr>
            </a:lvl3pPr>
            <a:lvl4pPr marL="1371600" indent="0" algn="ctr" defTabSz="914400" rtl="0" eaLnBrk="1" latinLnBrk="0" hangingPunct="1">
              <a:spcBef>
                <a:spcPts val="600"/>
              </a:spcBef>
              <a:buClr>
                <a:schemeClr val="accent2">
                  <a:lumMod val="60000"/>
                  <a:lumOff val="40000"/>
                </a:schemeClr>
              </a:buClr>
              <a:buSzPct val="70000"/>
              <a:buFont typeface="Arial Narrow" pitchFamily="34" charset="0"/>
              <a:buNone/>
              <a:defRPr sz="1800" kern="1200">
                <a:solidFill>
                  <a:schemeClr val="tx1">
                    <a:tint val="75000"/>
                  </a:schemeClr>
                </a:solidFill>
                <a:latin typeface="Arial Narrow" pitchFamily="34" charset="0"/>
                <a:ea typeface="+mn-ea"/>
                <a:cs typeface="+mn-cs"/>
              </a:defRPr>
            </a:lvl4pPr>
            <a:lvl5pPr marL="1828800" indent="0" algn="ctr" defTabSz="914400" rtl="0" eaLnBrk="1" latinLnBrk="0" hangingPunct="1">
              <a:spcBef>
                <a:spcPct val="20000"/>
              </a:spcBef>
              <a:buClr>
                <a:srgbClr val="00583C"/>
              </a:buClr>
              <a:buSzPct val="70000"/>
              <a:buFont typeface="Arial Narrow" pitchFamily="34" charset="0"/>
              <a:buNone/>
              <a:defRPr sz="1600" kern="1200">
                <a:solidFill>
                  <a:schemeClr val="tx1">
                    <a:tint val="75000"/>
                  </a:schemeClr>
                </a:solidFill>
                <a:latin typeface="Arial Narrow"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US" sz="3000" dirty="0">
              <a:latin typeface="Calibri" panose="020F0502020204030204" pitchFamily="34" charset="0"/>
            </a:endParaRPr>
          </a:p>
          <a:p>
            <a:pPr algn="ctr"/>
            <a:r>
              <a:rPr lang="en-US" sz="3000" dirty="0">
                <a:latin typeface="Calibri" panose="020F0502020204030204" pitchFamily="34" charset="0"/>
              </a:rPr>
              <a:t>John Baker</a:t>
            </a:r>
          </a:p>
          <a:p>
            <a:pPr algn="ctr"/>
            <a:r>
              <a:rPr lang="en-US" sz="3000" dirty="0">
                <a:latin typeface="Calibri" panose="020F0502020204030204" pitchFamily="34" charset="0"/>
              </a:rPr>
              <a:t>Sybil Dunlop</a:t>
            </a:r>
          </a:p>
          <a:p>
            <a:pPr algn="ctr"/>
            <a:r>
              <a:rPr lang="en-US" sz="3000" dirty="0">
                <a:latin typeface="Calibri" panose="020F0502020204030204" pitchFamily="34" charset="0"/>
              </a:rPr>
              <a:t>Jeff Justman</a:t>
            </a:r>
          </a:p>
          <a:p>
            <a:pPr algn="ctr"/>
            <a:r>
              <a:rPr lang="en-US" sz="3000" dirty="0">
                <a:latin typeface="Calibri" panose="020F0502020204030204" pitchFamily="34" charset="0"/>
              </a:rPr>
              <a:t>Aaron Van Oort</a:t>
            </a:r>
          </a:p>
          <a:p>
            <a:pPr algn="ctr"/>
            <a:r>
              <a:rPr lang="en-US" sz="3000" dirty="0">
                <a:latin typeface="Calibri" panose="020F0502020204030204" pitchFamily="34" charset="0"/>
              </a:rPr>
              <a:t>Moderated by: Hon. David R. </a:t>
            </a:r>
            <a:r>
              <a:rPr lang="en-US" sz="3000" dirty="0" err="1">
                <a:latin typeface="Calibri" panose="020F0502020204030204" pitchFamily="34" charset="0"/>
              </a:rPr>
              <a:t>Stras</a:t>
            </a:r>
            <a:endParaRPr lang="en-US" sz="3000" dirty="0">
              <a:latin typeface="Calibri" panose="020F0502020204030204" pitchFamily="34" charset="0"/>
            </a:endParaRPr>
          </a:p>
          <a:p>
            <a:pPr algn="ctr">
              <a:spcBef>
                <a:spcPts val="1200"/>
              </a:spcBef>
            </a:pPr>
            <a:endParaRPr lang="en-US" sz="3000" dirty="0">
              <a:latin typeface="Calibri" panose="020F0502020204030204" pitchFamily="34" charset="0"/>
            </a:endParaRPr>
          </a:p>
        </p:txBody>
      </p:sp>
      <p:sp>
        <p:nvSpPr>
          <p:cNvPr id="7" name="TextBox 6"/>
          <p:cNvSpPr txBox="1"/>
          <p:nvPr/>
        </p:nvSpPr>
        <p:spPr>
          <a:xfrm>
            <a:off x="5237693" y="5943600"/>
            <a:ext cx="2362199" cy="430887"/>
          </a:xfrm>
          <a:prstGeom prst="rect">
            <a:avLst/>
          </a:prstGeom>
          <a:noFill/>
        </p:spPr>
        <p:txBody>
          <a:bodyPr wrap="square" rtlCol="0">
            <a:spAutoFit/>
          </a:bodyPr>
          <a:lstStyle/>
          <a:p>
            <a:pPr algn="ctr"/>
            <a:r>
              <a:rPr lang="en-US" sz="2200" dirty="0">
                <a:highlight>
                  <a:srgbClr val="FFFFFF"/>
                </a:highlight>
              </a:rPr>
              <a:t>October 17, 2019</a:t>
            </a:r>
          </a:p>
        </p:txBody>
      </p:sp>
    </p:spTree>
    <p:extLst>
      <p:ext uri="{BB962C8B-B14F-4D97-AF65-F5344CB8AC3E}">
        <p14:creationId xmlns:p14="http://schemas.microsoft.com/office/powerpoint/2010/main" val="240288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EDB4-196B-4227-9C23-A183FF532DF6}"/>
              </a:ext>
            </a:extLst>
          </p:cNvPr>
          <p:cNvSpPr>
            <a:spLocks noGrp="1"/>
          </p:cNvSpPr>
          <p:nvPr>
            <p:ph type="title"/>
          </p:nvPr>
        </p:nvSpPr>
        <p:spPr/>
        <p:txBody>
          <a:bodyPr/>
          <a:lstStyle/>
          <a:p>
            <a:r>
              <a:rPr lang="en-US"/>
              <a:t>Title VII Discrimination</a:t>
            </a:r>
            <a:endParaRPr lang="en-US" dirty="0"/>
          </a:p>
        </p:txBody>
      </p:sp>
      <p:sp>
        <p:nvSpPr>
          <p:cNvPr id="3" name="Content Placeholder 2">
            <a:extLst>
              <a:ext uri="{FF2B5EF4-FFF2-40B4-BE49-F238E27FC236}">
                <a16:creationId xmlns:a16="http://schemas.microsoft.com/office/drawing/2014/main" id="{20CC12F6-F370-4C8D-B98D-9FE3E01E904D}"/>
              </a:ext>
            </a:extLst>
          </p:cNvPr>
          <p:cNvSpPr>
            <a:spLocks noGrp="1"/>
          </p:cNvSpPr>
          <p:nvPr>
            <p:ph idx="1"/>
          </p:nvPr>
        </p:nvSpPr>
        <p:spPr/>
        <p:txBody>
          <a:bodyPr/>
          <a:lstStyle/>
          <a:p>
            <a:r>
              <a:rPr lang="en-US" b="1" dirty="0"/>
              <a:t>Title VII</a:t>
            </a:r>
          </a:p>
          <a:p>
            <a:pPr lvl="1"/>
            <a:r>
              <a:rPr lang="en-US" dirty="0"/>
              <a:t>Title VII of Civil Rights Act of 1964 prohibits employment discrimination “because of . . . sex.”</a:t>
            </a:r>
          </a:p>
          <a:p>
            <a:pPr lvl="1"/>
            <a:r>
              <a:rPr lang="en-US" dirty="0"/>
              <a:t>What does this include?</a:t>
            </a:r>
          </a:p>
          <a:p>
            <a:endParaRPr lang="en-US" dirty="0"/>
          </a:p>
        </p:txBody>
      </p:sp>
      <p:pic>
        <p:nvPicPr>
          <p:cNvPr id="5" name="Picture 4">
            <a:extLst>
              <a:ext uri="{FF2B5EF4-FFF2-40B4-BE49-F238E27FC236}">
                <a16:creationId xmlns:a16="http://schemas.microsoft.com/office/drawing/2014/main" id="{48C153FF-D25C-465B-8229-4F574296A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895600"/>
            <a:ext cx="4419600" cy="3314700"/>
          </a:xfrm>
          <a:prstGeom prst="rect">
            <a:avLst/>
          </a:prstGeom>
        </p:spPr>
      </p:pic>
    </p:spTree>
    <p:extLst>
      <p:ext uri="{BB962C8B-B14F-4D97-AF65-F5344CB8AC3E}">
        <p14:creationId xmlns:p14="http://schemas.microsoft.com/office/powerpoint/2010/main" val="156893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F7EC-6686-42BE-B679-33BC5141BAAC}"/>
              </a:ext>
            </a:extLst>
          </p:cNvPr>
          <p:cNvSpPr>
            <a:spLocks noGrp="1"/>
          </p:cNvSpPr>
          <p:nvPr>
            <p:ph type="title"/>
          </p:nvPr>
        </p:nvSpPr>
        <p:spPr/>
        <p:txBody>
          <a:bodyPr/>
          <a:lstStyle/>
          <a:p>
            <a:r>
              <a:rPr lang="en-US"/>
              <a:t>Title VII Discrimination</a:t>
            </a:r>
            <a:endParaRPr lang="en-US" dirty="0"/>
          </a:p>
        </p:txBody>
      </p:sp>
      <p:sp>
        <p:nvSpPr>
          <p:cNvPr id="3" name="Content Placeholder 2">
            <a:extLst>
              <a:ext uri="{FF2B5EF4-FFF2-40B4-BE49-F238E27FC236}">
                <a16:creationId xmlns:a16="http://schemas.microsoft.com/office/drawing/2014/main" id="{AAF30B22-18D0-4618-B8CA-CC8976413C73}"/>
              </a:ext>
            </a:extLst>
          </p:cNvPr>
          <p:cNvSpPr>
            <a:spLocks noGrp="1"/>
          </p:cNvSpPr>
          <p:nvPr>
            <p:ph sz="half" idx="1"/>
          </p:nvPr>
        </p:nvSpPr>
        <p:spPr/>
        <p:txBody>
          <a:bodyPr/>
          <a:lstStyle/>
          <a:p>
            <a:r>
              <a:rPr lang="en-US" b="1" dirty="0"/>
              <a:t>Sexual Orientation?</a:t>
            </a:r>
          </a:p>
          <a:p>
            <a:pPr lvl="1"/>
            <a:r>
              <a:rPr lang="en-US" b="1" i="1" dirty="0"/>
              <a:t>Altitude Express Inc. v. </a:t>
            </a:r>
            <a:r>
              <a:rPr lang="en-US" b="1" i="1" dirty="0" err="1"/>
              <a:t>Zarda</a:t>
            </a:r>
            <a:endParaRPr lang="en-US" b="1" i="1" dirty="0"/>
          </a:p>
          <a:p>
            <a:pPr lvl="2">
              <a:spcAft>
                <a:spcPts val="1200"/>
              </a:spcAft>
            </a:pPr>
            <a:r>
              <a:rPr lang="en-US" dirty="0"/>
              <a:t>Skydiving instructor let go allegedly because he was gay</a:t>
            </a:r>
          </a:p>
          <a:p>
            <a:pPr lvl="1"/>
            <a:r>
              <a:rPr lang="en-US" b="1" i="1" dirty="0"/>
              <a:t>Bostock v. Clayton County, GA </a:t>
            </a:r>
          </a:p>
          <a:p>
            <a:pPr lvl="2"/>
            <a:r>
              <a:rPr lang="en-US" dirty="0"/>
              <a:t>Child-welfare-services coordinator let go allegedly because he was gay, under guise of mismanaging public money</a:t>
            </a:r>
          </a:p>
          <a:p>
            <a:pPr lvl="2"/>
            <a:endParaRPr lang="en-US" dirty="0"/>
          </a:p>
          <a:p>
            <a:pPr lvl="2"/>
            <a:endParaRPr lang="en-US" dirty="0"/>
          </a:p>
          <a:p>
            <a:endParaRPr lang="en-US" dirty="0"/>
          </a:p>
        </p:txBody>
      </p:sp>
      <p:pic>
        <p:nvPicPr>
          <p:cNvPr id="10" name="Content Placeholder 9">
            <a:extLst>
              <a:ext uri="{FF2B5EF4-FFF2-40B4-BE49-F238E27FC236}">
                <a16:creationId xmlns:a16="http://schemas.microsoft.com/office/drawing/2014/main" id="{7F965984-7AAB-4BE6-ABF6-59EDE49DBB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2300" y="2341562"/>
            <a:ext cx="3835400" cy="2565400"/>
          </a:xfrm>
        </p:spPr>
      </p:pic>
    </p:spTree>
    <p:extLst>
      <p:ext uri="{BB962C8B-B14F-4D97-AF65-F5344CB8AC3E}">
        <p14:creationId xmlns:p14="http://schemas.microsoft.com/office/powerpoint/2010/main" val="429054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873B5-3E30-40CD-BA35-4978AFF294F3}"/>
              </a:ext>
            </a:extLst>
          </p:cNvPr>
          <p:cNvSpPr>
            <a:spLocks noGrp="1"/>
          </p:cNvSpPr>
          <p:nvPr>
            <p:ph type="title"/>
          </p:nvPr>
        </p:nvSpPr>
        <p:spPr/>
        <p:txBody>
          <a:bodyPr/>
          <a:lstStyle/>
          <a:p>
            <a:r>
              <a:rPr lang="en-US"/>
              <a:t>Title VII Discrimination</a:t>
            </a:r>
            <a:endParaRPr lang="en-US" dirty="0"/>
          </a:p>
        </p:txBody>
      </p:sp>
      <p:sp>
        <p:nvSpPr>
          <p:cNvPr id="3" name="Content Placeholder 2">
            <a:extLst>
              <a:ext uri="{FF2B5EF4-FFF2-40B4-BE49-F238E27FC236}">
                <a16:creationId xmlns:a16="http://schemas.microsoft.com/office/drawing/2014/main" id="{AD8F8378-52E2-4751-A20A-7B68639DAEA2}"/>
              </a:ext>
            </a:extLst>
          </p:cNvPr>
          <p:cNvSpPr>
            <a:spLocks noGrp="1"/>
          </p:cNvSpPr>
          <p:nvPr>
            <p:ph idx="1"/>
          </p:nvPr>
        </p:nvSpPr>
        <p:spPr/>
        <p:txBody>
          <a:bodyPr/>
          <a:lstStyle/>
          <a:p>
            <a:r>
              <a:rPr lang="en-US" b="1" dirty="0"/>
              <a:t>Transgender Status?</a:t>
            </a:r>
          </a:p>
          <a:p>
            <a:pPr lvl="1"/>
            <a:r>
              <a:rPr lang="en-US" i="1" dirty="0"/>
              <a:t>R.G. &amp; </a:t>
            </a:r>
            <a:r>
              <a:rPr lang="en-US" i="1" dirty="0" err="1"/>
              <a:t>G.R</a:t>
            </a:r>
            <a:r>
              <a:rPr lang="en-US" i="1" dirty="0"/>
              <a:t>. Harris Funeral Homes v. EEOC</a:t>
            </a:r>
          </a:p>
          <a:p>
            <a:pPr lvl="2"/>
            <a:r>
              <a:rPr lang="en-US" dirty="0"/>
              <a:t>Funeral director let go after changing gender status from male to female and wanting to wear women’s clothes to work</a:t>
            </a:r>
          </a:p>
          <a:p>
            <a:endParaRPr lang="en-US" dirty="0"/>
          </a:p>
        </p:txBody>
      </p:sp>
      <p:pic>
        <p:nvPicPr>
          <p:cNvPr id="4" name="Picture 3">
            <a:extLst>
              <a:ext uri="{FF2B5EF4-FFF2-40B4-BE49-F238E27FC236}">
                <a16:creationId xmlns:a16="http://schemas.microsoft.com/office/drawing/2014/main" id="{C18790BE-5AEB-4D06-9477-3ACF9CC11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071" y="3505200"/>
            <a:ext cx="4489858" cy="2803526"/>
          </a:xfrm>
          <a:prstGeom prst="rect">
            <a:avLst/>
          </a:prstGeom>
        </p:spPr>
      </p:pic>
    </p:spTree>
    <p:extLst>
      <p:ext uri="{BB962C8B-B14F-4D97-AF65-F5344CB8AC3E}">
        <p14:creationId xmlns:p14="http://schemas.microsoft.com/office/powerpoint/2010/main" val="231195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ADC3-7B6D-42A5-9A41-B2826B8D22C6}"/>
              </a:ext>
            </a:extLst>
          </p:cNvPr>
          <p:cNvSpPr>
            <a:spLocks noGrp="1"/>
          </p:cNvSpPr>
          <p:nvPr>
            <p:ph type="title"/>
          </p:nvPr>
        </p:nvSpPr>
        <p:spPr>
          <a:xfrm>
            <a:off x="638861" y="18695"/>
            <a:ext cx="10960473" cy="1200505"/>
          </a:xfrm>
        </p:spPr>
        <p:txBody>
          <a:bodyPr/>
          <a:lstStyle/>
          <a:p>
            <a:r>
              <a:rPr lang="en-US" dirty="0"/>
              <a:t>Affordable Care Act</a:t>
            </a:r>
          </a:p>
        </p:txBody>
      </p:sp>
      <p:sp>
        <p:nvSpPr>
          <p:cNvPr id="3" name="Content Placeholder 2">
            <a:extLst>
              <a:ext uri="{FF2B5EF4-FFF2-40B4-BE49-F238E27FC236}">
                <a16:creationId xmlns:a16="http://schemas.microsoft.com/office/drawing/2014/main" id="{ACC6943C-D690-4E31-BCCD-D69165FC3165}"/>
              </a:ext>
            </a:extLst>
          </p:cNvPr>
          <p:cNvSpPr>
            <a:spLocks noGrp="1"/>
          </p:cNvSpPr>
          <p:nvPr>
            <p:ph idx="1"/>
          </p:nvPr>
        </p:nvSpPr>
        <p:spPr>
          <a:xfrm>
            <a:off x="638861" y="1219200"/>
            <a:ext cx="10960473" cy="4648200"/>
          </a:xfrm>
        </p:spPr>
        <p:txBody>
          <a:bodyPr>
            <a:normAutofit/>
          </a:bodyPr>
          <a:lstStyle/>
          <a:p>
            <a:r>
              <a:rPr lang="en-US" b="1" dirty="0"/>
              <a:t>Consolidated cases</a:t>
            </a:r>
          </a:p>
          <a:p>
            <a:pPr lvl="1"/>
            <a:r>
              <a:rPr lang="en-US" i="1" dirty="0" err="1"/>
              <a:t>Moda</a:t>
            </a:r>
            <a:r>
              <a:rPr lang="en-US" i="1" dirty="0"/>
              <a:t> Health Plan v. U.S.</a:t>
            </a:r>
          </a:p>
          <a:p>
            <a:pPr lvl="1"/>
            <a:r>
              <a:rPr lang="en-US" i="1" dirty="0"/>
              <a:t>Maine Community Health Options v. U.S.</a:t>
            </a:r>
          </a:p>
          <a:p>
            <a:pPr lvl="1">
              <a:spcAft>
                <a:spcPts val="1200"/>
              </a:spcAft>
            </a:pPr>
            <a:r>
              <a:rPr lang="en-US" i="1" dirty="0"/>
              <a:t>Land of Lincoln Mutual Health Insurance Co. v. United States</a:t>
            </a:r>
          </a:p>
          <a:p>
            <a:r>
              <a:rPr lang="en-US" b="1" dirty="0"/>
              <a:t>Issue: Bait-and-switch?</a:t>
            </a:r>
          </a:p>
          <a:p>
            <a:pPr lvl="1"/>
            <a:r>
              <a:rPr lang="en-US" dirty="0"/>
              <a:t>Can Congress can evade its unambiguous statutory promise to pay health insurers for losses already incurred simply by enacting appropriations riders that restrict the sources of funds available to satisfy the government’s obligation?</a:t>
            </a:r>
          </a:p>
          <a:p>
            <a:pPr lvl="2"/>
            <a:r>
              <a:rPr lang="en-US" dirty="0"/>
              <a:t>“Cardinal rule” against implied repeals</a:t>
            </a:r>
          </a:p>
        </p:txBody>
      </p:sp>
      <p:pic>
        <p:nvPicPr>
          <p:cNvPr id="5" name="Picture 4">
            <a:extLst>
              <a:ext uri="{FF2B5EF4-FFF2-40B4-BE49-F238E27FC236}">
                <a16:creationId xmlns:a16="http://schemas.microsoft.com/office/drawing/2014/main" id="{E4EEF59F-E28B-472C-BED7-C4DCD16DD15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4870157"/>
            <a:ext cx="2799464" cy="1695450"/>
          </a:xfrm>
          <a:prstGeom prst="rect">
            <a:avLst/>
          </a:prstGeom>
        </p:spPr>
      </p:pic>
    </p:spTree>
    <p:extLst>
      <p:ext uri="{BB962C8B-B14F-4D97-AF65-F5344CB8AC3E}">
        <p14:creationId xmlns:p14="http://schemas.microsoft.com/office/powerpoint/2010/main" val="276510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13FF-9006-4A56-AA58-7F34BF6B18A0}"/>
              </a:ext>
            </a:extLst>
          </p:cNvPr>
          <p:cNvSpPr>
            <a:spLocks noGrp="1"/>
          </p:cNvSpPr>
          <p:nvPr>
            <p:ph type="title"/>
          </p:nvPr>
        </p:nvSpPr>
        <p:spPr/>
        <p:txBody>
          <a:bodyPr>
            <a:normAutofit fontScale="90000"/>
          </a:bodyPr>
          <a:lstStyle/>
          <a:p>
            <a:r>
              <a:rPr lang="en-US"/>
              <a:t>Jurisdiction &amp; Procedure</a:t>
            </a:r>
            <a:br>
              <a:rPr lang="en-US"/>
            </a:br>
            <a:endParaRPr lang="en-US" dirty="0"/>
          </a:p>
        </p:txBody>
      </p:sp>
    </p:spTree>
    <p:extLst>
      <p:ext uri="{BB962C8B-B14F-4D97-AF65-F5344CB8AC3E}">
        <p14:creationId xmlns:p14="http://schemas.microsoft.com/office/powerpoint/2010/main" val="63466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F7A4-2D4E-44EF-8484-3F09EE985931}"/>
              </a:ext>
            </a:extLst>
          </p:cNvPr>
          <p:cNvSpPr>
            <a:spLocks noGrp="1"/>
          </p:cNvSpPr>
          <p:nvPr>
            <p:ph type="title"/>
          </p:nvPr>
        </p:nvSpPr>
        <p:spPr>
          <a:xfrm>
            <a:off x="638861" y="228600"/>
            <a:ext cx="10943540" cy="812035"/>
          </a:xfrm>
        </p:spPr>
        <p:txBody>
          <a:bodyPr/>
          <a:lstStyle/>
          <a:p>
            <a:r>
              <a:rPr lang="en-US" dirty="0"/>
              <a:t>ERISA Pleading Standard</a:t>
            </a:r>
          </a:p>
        </p:txBody>
      </p:sp>
      <p:sp>
        <p:nvSpPr>
          <p:cNvPr id="3" name="Content Placeholder 2">
            <a:extLst>
              <a:ext uri="{FF2B5EF4-FFF2-40B4-BE49-F238E27FC236}">
                <a16:creationId xmlns:a16="http://schemas.microsoft.com/office/drawing/2014/main" id="{2D8000E9-E382-4D77-9FFE-662C103FEA05}"/>
              </a:ext>
            </a:extLst>
          </p:cNvPr>
          <p:cNvSpPr>
            <a:spLocks noGrp="1"/>
          </p:cNvSpPr>
          <p:nvPr>
            <p:ph sz="half" idx="1"/>
          </p:nvPr>
        </p:nvSpPr>
        <p:spPr>
          <a:xfrm>
            <a:off x="457200" y="1219200"/>
            <a:ext cx="7924800" cy="4835961"/>
          </a:xfrm>
        </p:spPr>
        <p:txBody>
          <a:bodyPr>
            <a:normAutofit/>
          </a:bodyPr>
          <a:lstStyle/>
          <a:p>
            <a:r>
              <a:rPr lang="en-US" b="1" i="1" dirty="0"/>
              <a:t>Retirement Plans Committee of IBM v. </a:t>
            </a:r>
            <a:r>
              <a:rPr lang="en-US" b="1" i="1" dirty="0" err="1"/>
              <a:t>Jander</a:t>
            </a:r>
            <a:endParaRPr lang="en-US" b="1" i="1" dirty="0"/>
          </a:p>
          <a:p>
            <a:pPr lvl="1"/>
            <a:r>
              <a:rPr lang="en-US" dirty="0"/>
              <a:t>Whether the “more harm than good” pleading standard under </a:t>
            </a:r>
            <a:r>
              <a:rPr lang="en-US" i="1" dirty="0"/>
              <a:t>Fifth Third Bancorp v. </a:t>
            </a:r>
            <a:r>
              <a:rPr lang="en-US" i="1" dirty="0" err="1"/>
              <a:t>Dudenhoeffer</a:t>
            </a:r>
            <a:r>
              <a:rPr lang="en-US" i="1" dirty="0"/>
              <a:t> </a:t>
            </a:r>
            <a:r>
              <a:rPr lang="en-US" dirty="0"/>
              <a:t>can be satisfied by generalized allegations that the harm of an inevitable disclosure of an alleged fraud generally increases over time?</a:t>
            </a:r>
          </a:p>
          <a:p>
            <a:pPr lvl="2"/>
            <a:r>
              <a:rPr lang="en-US" dirty="0"/>
              <a:t>ERISA fiduciary duty of prudence</a:t>
            </a:r>
          </a:p>
          <a:p>
            <a:r>
              <a:rPr lang="en-US" b="1" dirty="0"/>
              <a:t>Minnesota examples:</a:t>
            </a:r>
          </a:p>
          <a:p>
            <a:pPr lvl="1"/>
            <a:r>
              <a:rPr lang="en-US" i="1" dirty="0" err="1"/>
              <a:t>Dormani</a:t>
            </a:r>
            <a:r>
              <a:rPr lang="en-US" i="1" dirty="0"/>
              <a:t> v. Target Corp.</a:t>
            </a:r>
            <a:r>
              <a:rPr lang="en-US" dirty="0"/>
              <a:t> (D. Minn. 2018)</a:t>
            </a:r>
          </a:p>
          <a:p>
            <a:pPr lvl="1"/>
            <a:r>
              <a:rPr lang="en-US" i="1" dirty="0"/>
              <a:t>In re Wells Fargo ERISA 401(k) Litigation </a:t>
            </a:r>
            <a:r>
              <a:rPr lang="en-US" dirty="0"/>
              <a:t>(D. Minn. 2018)</a:t>
            </a:r>
            <a:endParaRPr lang="en-US" i="1" dirty="0"/>
          </a:p>
        </p:txBody>
      </p:sp>
      <p:pic>
        <p:nvPicPr>
          <p:cNvPr id="13" name="Content Placeholder 12">
            <a:extLst>
              <a:ext uri="{FF2B5EF4-FFF2-40B4-BE49-F238E27FC236}">
                <a16:creationId xmlns:a16="http://schemas.microsoft.com/office/drawing/2014/main" id="{FBE3C44C-DFFC-4B8F-844D-3697EEEBB5B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534400" y="1524000"/>
            <a:ext cx="3505200" cy="4248191"/>
          </a:xfrm>
        </p:spPr>
      </p:pic>
    </p:spTree>
    <p:extLst>
      <p:ext uri="{BB962C8B-B14F-4D97-AF65-F5344CB8AC3E}">
        <p14:creationId xmlns:p14="http://schemas.microsoft.com/office/powerpoint/2010/main" val="213406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7ECD-E4C4-4D39-AACD-ACD055BA253C}"/>
              </a:ext>
            </a:extLst>
          </p:cNvPr>
          <p:cNvSpPr>
            <a:spLocks noGrp="1"/>
          </p:cNvSpPr>
          <p:nvPr>
            <p:ph type="title"/>
          </p:nvPr>
        </p:nvSpPr>
        <p:spPr/>
        <p:txBody>
          <a:bodyPr/>
          <a:lstStyle/>
          <a:p>
            <a:r>
              <a:rPr lang="en-US"/>
              <a:t>Statutes of Limitations</a:t>
            </a:r>
            <a:endParaRPr lang="en-US" dirty="0"/>
          </a:p>
        </p:txBody>
      </p:sp>
      <p:pic>
        <p:nvPicPr>
          <p:cNvPr id="9" name="Content Placeholder 8">
            <a:extLst>
              <a:ext uri="{FF2B5EF4-FFF2-40B4-BE49-F238E27FC236}">
                <a16:creationId xmlns:a16="http://schemas.microsoft.com/office/drawing/2014/main" id="{318A4F4E-17A6-4126-ADBB-2E5DAA58A1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0834" y="1751013"/>
            <a:ext cx="7150333" cy="4675218"/>
          </a:xfrm>
        </p:spPr>
      </p:pic>
    </p:spTree>
    <p:extLst>
      <p:ext uri="{BB962C8B-B14F-4D97-AF65-F5344CB8AC3E}">
        <p14:creationId xmlns:p14="http://schemas.microsoft.com/office/powerpoint/2010/main" val="34294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A3EF-85EB-4A20-A248-84173C4E08B7}"/>
              </a:ext>
            </a:extLst>
          </p:cNvPr>
          <p:cNvSpPr>
            <a:spLocks noGrp="1"/>
          </p:cNvSpPr>
          <p:nvPr>
            <p:ph type="title"/>
          </p:nvPr>
        </p:nvSpPr>
        <p:spPr>
          <a:xfrm>
            <a:off x="638861" y="228600"/>
            <a:ext cx="10960473" cy="819505"/>
          </a:xfrm>
        </p:spPr>
        <p:txBody>
          <a:bodyPr/>
          <a:lstStyle/>
          <a:p>
            <a:r>
              <a:rPr lang="en-US" dirty="0"/>
              <a:t>Statutes of Limitations</a:t>
            </a:r>
          </a:p>
        </p:txBody>
      </p:sp>
      <p:sp>
        <p:nvSpPr>
          <p:cNvPr id="3" name="Content Placeholder 2">
            <a:extLst>
              <a:ext uri="{FF2B5EF4-FFF2-40B4-BE49-F238E27FC236}">
                <a16:creationId xmlns:a16="http://schemas.microsoft.com/office/drawing/2014/main" id="{D0AC772F-93B1-44BC-AADD-356E9AF1BB1C}"/>
              </a:ext>
            </a:extLst>
          </p:cNvPr>
          <p:cNvSpPr>
            <a:spLocks noGrp="1"/>
          </p:cNvSpPr>
          <p:nvPr>
            <p:ph idx="1"/>
          </p:nvPr>
        </p:nvSpPr>
        <p:spPr>
          <a:xfrm>
            <a:off x="638861" y="1143000"/>
            <a:ext cx="10960473" cy="4648200"/>
          </a:xfrm>
        </p:spPr>
        <p:txBody>
          <a:bodyPr>
            <a:normAutofit/>
          </a:bodyPr>
          <a:lstStyle/>
          <a:p>
            <a:r>
              <a:rPr lang="en-US" b="1" dirty="0"/>
              <a:t>What is “actual knowledge” for ERISA claims?</a:t>
            </a:r>
          </a:p>
          <a:p>
            <a:pPr lvl="1"/>
            <a:r>
              <a:rPr lang="en-US" i="1" dirty="0"/>
              <a:t>Intel Corp. Investment Policy Committee v. </a:t>
            </a:r>
            <a:r>
              <a:rPr lang="en-US" i="1" dirty="0" err="1"/>
              <a:t>Sulyma</a:t>
            </a:r>
            <a:endParaRPr lang="en-US" i="1" dirty="0"/>
          </a:p>
          <a:p>
            <a:pPr lvl="2"/>
            <a:r>
              <a:rPr lang="en-US" dirty="0"/>
              <a:t>Whether the 3-year ERISA limitations period bars suit when all the relevant information was disclosed to the plaintiff by the defendants more than three years before the plaintiff filed the complaint, but the plaintiff chose not to read or could not recall having read the information.</a:t>
            </a:r>
          </a:p>
          <a:p>
            <a:pPr lvl="2"/>
            <a:endParaRPr lang="en-US" dirty="0"/>
          </a:p>
          <a:p>
            <a:r>
              <a:rPr lang="en-US" b="1" dirty="0"/>
              <a:t>Does the “discovery rule” apply to FDCPA claims?</a:t>
            </a:r>
          </a:p>
          <a:p>
            <a:pPr lvl="1"/>
            <a:r>
              <a:rPr lang="en-US" i="1" dirty="0" err="1"/>
              <a:t>Rotkiske</a:t>
            </a:r>
            <a:r>
              <a:rPr lang="en-US" i="1" dirty="0"/>
              <a:t> v. Klemm</a:t>
            </a:r>
          </a:p>
          <a:p>
            <a:pPr lvl="2"/>
            <a:r>
              <a:rPr lang="en-US" dirty="0"/>
              <a:t>Whether the “discovery rule” applies to toll the 1-year statute of limitations under the FDCPA.</a:t>
            </a:r>
          </a:p>
        </p:txBody>
      </p:sp>
    </p:spTree>
    <p:extLst>
      <p:ext uri="{BB962C8B-B14F-4D97-AF65-F5344CB8AC3E}">
        <p14:creationId xmlns:p14="http://schemas.microsoft.com/office/powerpoint/2010/main" val="310397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82B4-8C5C-4D22-8D1C-1030C0241D7F}"/>
              </a:ext>
            </a:extLst>
          </p:cNvPr>
          <p:cNvSpPr>
            <a:spLocks noGrp="1"/>
          </p:cNvSpPr>
          <p:nvPr>
            <p:ph type="title"/>
          </p:nvPr>
        </p:nvSpPr>
        <p:spPr/>
        <p:txBody>
          <a:bodyPr/>
          <a:lstStyle/>
          <a:p>
            <a:r>
              <a:rPr lang="en-US"/>
              <a:t>DACA and the APA</a:t>
            </a:r>
            <a:endParaRPr lang="en-US" dirty="0"/>
          </a:p>
        </p:txBody>
      </p:sp>
      <p:pic>
        <p:nvPicPr>
          <p:cNvPr id="9" name="Content Placeholder 8">
            <a:extLst>
              <a:ext uri="{FF2B5EF4-FFF2-40B4-BE49-F238E27FC236}">
                <a16:creationId xmlns:a16="http://schemas.microsoft.com/office/drawing/2014/main" id="{23FC49FD-8ECD-40FA-80DB-D64D622BA3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4015" y="1979613"/>
            <a:ext cx="6283971" cy="4192587"/>
          </a:xfrm>
        </p:spPr>
      </p:pic>
    </p:spTree>
    <p:extLst>
      <p:ext uri="{BB962C8B-B14F-4D97-AF65-F5344CB8AC3E}">
        <p14:creationId xmlns:p14="http://schemas.microsoft.com/office/powerpoint/2010/main" val="393809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F60B4-C5B8-4378-B8DC-A80ABAE340DC}"/>
              </a:ext>
            </a:extLst>
          </p:cNvPr>
          <p:cNvSpPr>
            <a:spLocks noGrp="1"/>
          </p:cNvSpPr>
          <p:nvPr>
            <p:ph type="title"/>
          </p:nvPr>
        </p:nvSpPr>
        <p:spPr>
          <a:xfrm>
            <a:off x="638861" y="304800"/>
            <a:ext cx="10960473" cy="895705"/>
          </a:xfrm>
        </p:spPr>
        <p:txBody>
          <a:bodyPr/>
          <a:lstStyle/>
          <a:p>
            <a:r>
              <a:rPr lang="en-US" dirty="0"/>
              <a:t>DACA and the APA</a:t>
            </a:r>
          </a:p>
        </p:txBody>
      </p:sp>
      <p:sp>
        <p:nvSpPr>
          <p:cNvPr id="3" name="Content Placeholder 2">
            <a:extLst>
              <a:ext uri="{FF2B5EF4-FFF2-40B4-BE49-F238E27FC236}">
                <a16:creationId xmlns:a16="http://schemas.microsoft.com/office/drawing/2014/main" id="{25CC04FB-93BF-4D65-BF50-73509A02094E}"/>
              </a:ext>
            </a:extLst>
          </p:cNvPr>
          <p:cNvSpPr>
            <a:spLocks noGrp="1"/>
          </p:cNvSpPr>
          <p:nvPr>
            <p:ph idx="1"/>
          </p:nvPr>
        </p:nvSpPr>
        <p:spPr>
          <a:xfrm>
            <a:off x="638861" y="1219200"/>
            <a:ext cx="10960473" cy="5105400"/>
          </a:xfrm>
        </p:spPr>
        <p:txBody>
          <a:bodyPr>
            <a:normAutofit/>
          </a:bodyPr>
          <a:lstStyle/>
          <a:p>
            <a:r>
              <a:rPr lang="en-US" b="1" dirty="0"/>
              <a:t>Consolidated cases</a:t>
            </a:r>
          </a:p>
          <a:p>
            <a:pPr lvl="1"/>
            <a:r>
              <a:rPr lang="en-US" i="1" dirty="0"/>
              <a:t>Trump v. NAACP</a:t>
            </a:r>
          </a:p>
          <a:p>
            <a:pPr lvl="1"/>
            <a:r>
              <a:rPr lang="en-US" i="1" dirty="0" err="1"/>
              <a:t>McAleenan</a:t>
            </a:r>
            <a:r>
              <a:rPr lang="en-US" i="1" dirty="0"/>
              <a:t> v. Vidal</a:t>
            </a:r>
          </a:p>
          <a:p>
            <a:pPr lvl="1">
              <a:spcAft>
                <a:spcPts val="1200"/>
              </a:spcAft>
            </a:pPr>
            <a:r>
              <a:rPr lang="en-US" i="1" dirty="0"/>
              <a:t>Dept. Homeland Security v. Regents of the Univ. of California</a:t>
            </a:r>
          </a:p>
          <a:p>
            <a:r>
              <a:rPr lang="en-US" b="1" dirty="0"/>
              <a:t>Issues</a:t>
            </a:r>
          </a:p>
          <a:p>
            <a:pPr lvl="1"/>
            <a:r>
              <a:rPr lang="en-US" dirty="0"/>
              <a:t>(1) Whether the Department of Homeland Security’s decision to wind down the Deferred Action for Childhood Arrivals policy is judicially reviewable.</a:t>
            </a:r>
          </a:p>
          <a:p>
            <a:pPr lvl="1"/>
            <a:r>
              <a:rPr lang="en-US" dirty="0"/>
              <a:t>(2) Whether DHS’s decision to wind down the DACA policy is lawful.</a:t>
            </a:r>
          </a:p>
          <a:p>
            <a:pPr lvl="2"/>
            <a:r>
              <a:rPr lang="en-US" dirty="0"/>
              <a:t>Arbitrary and capricious?</a:t>
            </a:r>
          </a:p>
          <a:p>
            <a:pPr lvl="2"/>
            <a:r>
              <a:rPr lang="en-US" dirty="0"/>
              <a:t>Violates equal protection and due process?</a:t>
            </a:r>
          </a:p>
          <a:p>
            <a:pPr marL="366173" lvl="1" indent="0" algn="r">
              <a:buNone/>
            </a:pPr>
            <a:r>
              <a:rPr lang="en-US" i="1" dirty="0"/>
              <a:t>(continued)</a:t>
            </a:r>
          </a:p>
        </p:txBody>
      </p:sp>
    </p:spTree>
    <p:extLst>
      <p:ext uri="{BB962C8B-B14F-4D97-AF65-F5344CB8AC3E}">
        <p14:creationId xmlns:p14="http://schemas.microsoft.com/office/powerpoint/2010/main" val="185567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b="1" dirty="0"/>
              <a:t>High-profile cases in:</a:t>
            </a:r>
          </a:p>
          <a:p>
            <a:pPr lvl="1">
              <a:spcAft>
                <a:spcPts val="1800"/>
              </a:spcAft>
            </a:pPr>
            <a:r>
              <a:rPr lang="en-US" dirty="0"/>
              <a:t>Constitutional Law</a:t>
            </a:r>
          </a:p>
          <a:p>
            <a:pPr lvl="1">
              <a:spcAft>
                <a:spcPts val="1800"/>
              </a:spcAft>
            </a:pPr>
            <a:r>
              <a:rPr lang="en-US" dirty="0"/>
              <a:t>Jurisdiction and Procedure</a:t>
            </a:r>
          </a:p>
          <a:p>
            <a:pPr lvl="1">
              <a:spcAft>
                <a:spcPts val="1800"/>
              </a:spcAft>
            </a:pPr>
            <a:r>
              <a:rPr lang="en-US" dirty="0"/>
              <a:t>Federal Statutes</a:t>
            </a:r>
          </a:p>
          <a:p>
            <a:pPr lvl="1">
              <a:spcAft>
                <a:spcPts val="1800"/>
              </a:spcAft>
            </a:pPr>
            <a:r>
              <a:rPr lang="en-US" dirty="0"/>
              <a:t>Criminal Law and Procedure</a:t>
            </a:r>
          </a:p>
          <a:p>
            <a:pPr lvl="1">
              <a:spcAft>
                <a:spcPts val="1800"/>
              </a:spcAft>
            </a:pPr>
            <a:r>
              <a:rPr lang="en-US" dirty="0"/>
              <a:t>Intellectual Property</a:t>
            </a:r>
          </a:p>
        </p:txBody>
      </p:sp>
    </p:spTree>
    <p:extLst>
      <p:ext uri="{BB962C8B-B14F-4D97-AF65-F5344CB8AC3E}">
        <p14:creationId xmlns:p14="http://schemas.microsoft.com/office/powerpoint/2010/main" val="367846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20FB7-6DBD-4445-85D0-292AD24E0F35}"/>
              </a:ext>
            </a:extLst>
          </p:cNvPr>
          <p:cNvSpPr>
            <a:spLocks noGrp="1"/>
          </p:cNvSpPr>
          <p:nvPr>
            <p:ph idx="1"/>
          </p:nvPr>
        </p:nvSpPr>
        <p:spPr>
          <a:xfrm>
            <a:off x="638861" y="1200506"/>
            <a:ext cx="10960473" cy="5352694"/>
          </a:xfrm>
        </p:spPr>
        <p:txBody>
          <a:bodyPr>
            <a:normAutofit lnSpcReduction="10000"/>
          </a:bodyPr>
          <a:lstStyle/>
          <a:p>
            <a:r>
              <a:rPr lang="en-US" b="1" dirty="0"/>
              <a:t>(1) Judicially reviewable?</a:t>
            </a:r>
          </a:p>
          <a:p>
            <a:pPr lvl="1"/>
            <a:r>
              <a:rPr lang="en-US" dirty="0"/>
              <a:t>D.C. District Court: Yes</a:t>
            </a:r>
          </a:p>
          <a:p>
            <a:pPr lvl="2"/>
            <a:r>
              <a:rPr lang="en-US" dirty="0"/>
              <a:t>5 </a:t>
            </a:r>
            <a:r>
              <a:rPr lang="en-US" dirty="0" err="1"/>
              <a:t>U.S.C</a:t>
            </a:r>
            <a:r>
              <a:rPr lang="en-US" dirty="0"/>
              <a:t>. §  701(a)(2) does </a:t>
            </a:r>
            <a:r>
              <a:rPr lang="en-US" u="sng" dirty="0"/>
              <a:t>not</a:t>
            </a:r>
            <a:r>
              <a:rPr lang="en-US" dirty="0"/>
              <a:t> insulate agency decisions to rescind “a general enforcement policy predicated on [a] legal determination that the program was invalid” </a:t>
            </a:r>
          </a:p>
          <a:p>
            <a:pPr lvl="2">
              <a:spcAft>
                <a:spcPts val="1200"/>
              </a:spcAft>
            </a:pPr>
            <a:r>
              <a:rPr lang="en-US" dirty="0"/>
              <a:t>Judicial review need </a:t>
            </a:r>
            <a:r>
              <a:rPr lang="en-US" u="sng" dirty="0"/>
              <a:t>not</a:t>
            </a:r>
            <a:r>
              <a:rPr lang="en-US" dirty="0"/>
              <a:t> wait for a final removal order when no removal proceedings against DACA recipients have begun</a:t>
            </a:r>
          </a:p>
          <a:p>
            <a:r>
              <a:rPr lang="en-US" b="1" dirty="0"/>
              <a:t>(2) Lawful agency decision?</a:t>
            </a:r>
          </a:p>
          <a:p>
            <a:pPr lvl="1"/>
            <a:r>
              <a:rPr lang="en-US" dirty="0"/>
              <a:t>D.C. District Court: No</a:t>
            </a:r>
          </a:p>
          <a:p>
            <a:pPr lvl="2"/>
            <a:r>
              <a:rPr lang="en-US" dirty="0"/>
              <a:t>DHS decision was not subject to notice-and-comment rulemaking as general statement of agency policy</a:t>
            </a:r>
          </a:p>
          <a:p>
            <a:pPr lvl="2"/>
            <a:r>
              <a:rPr lang="en-US" dirty="0"/>
              <a:t>BUT decision was </a:t>
            </a:r>
            <a:r>
              <a:rPr lang="en-US" u="sng" dirty="0"/>
              <a:t>arbitrary and capricious </a:t>
            </a:r>
            <a:r>
              <a:rPr lang="en-US" dirty="0"/>
              <a:t>because it inadequately explained legal rationale and failed to consider reliance interests</a:t>
            </a:r>
          </a:p>
          <a:p>
            <a:pPr lvl="2"/>
            <a:r>
              <a:rPr lang="en-US" dirty="0"/>
              <a:t>Defers constitutional challenges</a:t>
            </a:r>
          </a:p>
        </p:txBody>
      </p:sp>
      <p:sp>
        <p:nvSpPr>
          <p:cNvPr id="4" name="Title 1">
            <a:extLst>
              <a:ext uri="{FF2B5EF4-FFF2-40B4-BE49-F238E27FC236}">
                <a16:creationId xmlns:a16="http://schemas.microsoft.com/office/drawing/2014/main" id="{DCB34178-4A6A-4A6A-84C8-EF496175FD68}"/>
              </a:ext>
            </a:extLst>
          </p:cNvPr>
          <p:cNvSpPr txBox="1">
            <a:spLocks/>
          </p:cNvSpPr>
          <p:nvPr/>
        </p:nvSpPr>
        <p:spPr>
          <a:xfrm>
            <a:off x="638861" y="228600"/>
            <a:ext cx="10960473" cy="895705"/>
          </a:xfrm>
          <a:prstGeom prst="rect">
            <a:avLst/>
          </a:prstGeom>
        </p:spPr>
        <p:txBody>
          <a:bodyPr vert="horz" lIns="91440" tIns="45720" rIns="91440" bIns="0" rtlCol="0" anchor="b" anchorCtr="0">
            <a:noAutofit/>
          </a:bodyPr>
          <a:lstStyle>
            <a:lvl1pPr algn="l" defTabSz="1219170" rtl="0" eaLnBrk="1" latinLnBrk="0" hangingPunct="1">
              <a:lnSpc>
                <a:spcPts val="4533"/>
              </a:lnSpc>
              <a:spcBef>
                <a:spcPct val="0"/>
              </a:spcBef>
              <a:buNone/>
              <a:defRPr sz="4533" kern="1200" cap="all" spc="333" baseline="0">
                <a:solidFill>
                  <a:schemeClr val="accent1"/>
                </a:solidFill>
                <a:latin typeface="+mj-lt"/>
                <a:ea typeface="+mj-ea"/>
                <a:cs typeface="+mj-cs"/>
              </a:defRPr>
            </a:lvl1pPr>
          </a:lstStyle>
          <a:p>
            <a:r>
              <a:rPr lang="en-US" dirty="0"/>
              <a:t>DACA and the APA</a:t>
            </a:r>
          </a:p>
        </p:txBody>
      </p:sp>
    </p:spTree>
    <p:extLst>
      <p:ext uri="{BB962C8B-B14F-4D97-AF65-F5344CB8AC3E}">
        <p14:creationId xmlns:p14="http://schemas.microsoft.com/office/powerpoint/2010/main" val="13927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Criminal Law and Procedure</a:t>
            </a:r>
            <a:endParaRPr lang="en-US" dirty="0"/>
          </a:p>
        </p:txBody>
      </p:sp>
    </p:spTree>
    <p:extLst>
      <p:ext uri="{BB962C8B-B14F-4D97-AF65-F5344CB8AC3E}">
        <p14:creationId xmlns:p14="http://schemas.microsoft.com/office/powerpoint/2010/main" val="23661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0DD2-5E8A-470E-AAB1-1D3E4245DEE6}"/>
              </a:ext>
            </a:extLst>
          </p:cNvPr>
          <p:cNvSpPr>
            <a:spLocks noGrp="1"/>
          </p:cNvSpPr>
          <p:nvPr>
            <p:ph type="title"/>
          </p:nvPr>
        </p:nvSpPr>
        <p:spPr>
          <a:xfrm>
            <a:off x="638861" y="304800"/>
            <a:ext cx="10960473" cy="837435"/>
          </a:xfrm>
        </p:spPr>
        <p:txBody>
          <a:bodyPr/>
          <a:lstStyle/>
          <a:p>
            <a:r>
              <a:rPr lang="en-US" dirty="0"/>
              <a:t>Fourth Amendment</a:t>
            </a:r>
          </a:p>
        </p:txBody>
      </p:sp>
      <p:sp>
        <p:nvSpPr>
          <p:cNvPr id="3" name="Content Placeholder 2">
            <a:extLst>
              <a:ext uri="{FF2B5EF4-FFF2-40B4-BE49-F238E27FC236}">
                <a16:creationId xmlns:a16="http://schemas.microsoft.com/office/drawing/2014/main" id="{2215F97B-49B0-4910-AF07-6EEB0FA03A08}"/>
              </a:ext>
            </a:extLst>
          </p:cNvPr>
          <p:cNvSpPr>
            <a:spLocks noGrp="1"/>
          </p:cNvSpPr>
          <p:nvPr>
            <p:ph idx="1"/>
          </p:nvPr>
        </p:nvSpPr>
        <p:spPr>
          <a:xfrm>
            <a:off x="638861" y="1219200"/>
            <a:ext cx="10960473" cy="3740149"/>
          </a:xfrm>
        </p:spPr>
        <p:txBody>
          <a:bodyPr/>
          <a:lstStyle/>
          <a:p>
            <a:r>
              <a:rPr lang="en-US" b="1" i="1" dirty="0"/>
              <a:t>Kansas v. Glover</a:t>
            </a:r>
          </a:p>
          <a:p>
            <a:pPr lvl="1"/>
            <a:r>
              <a:rPr lang="en-US" dirty="0"/>
              <a:t>Whether, for purposes of an investigative stop under the Fourth Amendment, it is reasonable for an officer to suspect that the registered owner of a vehicle is the one driving the vehicle absent any information to the contrary.</a:t>
            </a:r>
          </a:p>
        </p:txBody>
      </p:sp>
      <p:pic>
        <p:nvPicPr>
          <p:cNvPr id="5" name="Picture 4">
            <a:extLst>
              <a:ext uri="{FF2B5EF4-FFF2-40B4-BE49-F238E27FC236}">
                <a16:creationId xmlns:a16="http://schemas.microsoft.com/office/drawing/2014/main" id="{95E0EFD6-5969-4EB1-829C-7C5F0550E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0" y="3352800"/>
            <a:ext cx="4953000" cy="2801541"/>
          </a:xfrm>
          <a:prstGeom prst="rect">
            <a:avLst/>
          </a:prstGeom>
        </p:spPr>
      </p:pic>
    </p:spTree>
    <p:extLst>
      <p:ext uri="{BB962C8B-B14F-4D97-AF65-F5344CB8AC3E}">
        <p14:creationId xmlns:p14="http://schemas.microsoft.com/office/powerpoint/2010/main" val="355719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820C-C931-496D-A71C-361A836EEA99}"/>
              </a:ext>
            </a:extLst>
          </p:cNvPr>
          <p:cNvSpPr>
            <a:spLocks noGrp="1"/>
          </p:cNvSpPr>
          <p:nvPr>
            <p:ph type="title"/>
          </p:nvPr>
        </p:nvSpPr>
        <p:spPr>
          <a:xfrm>
            <a:off x="638861" y="304800"/>
            <a:ext cx="10960473" cy="761235"/>
          </a:xfrm>
        </p:spPr>
        <p:txBody>
          <a:bodyPr/>
          <a:lstStyle/>
          <a:p>
            <a:r>
              <a:rPr lang="en-US" dirty="0"/>
              <a:t>State . . . split?</a:t>
            </a:r>
          </a:p>
        </p:txBody>
      </p:sp>
      <p:graphicFrame>
        <p:nvGraphicFramePr>
          <p:cNvPr id="4" name="Table 3">
            <a:extLst>
              <a:ext uri="{FF2B5EF4-FFF2-40B4-BE49-F238E27FC236}">
                <a16:creationId xmlns:a16="http://schemas.microsoft.com/office/drawing/2014/main" id="{46FE444A-43F1-46B3-9CAB-23A9E0C759C7}"/>
              </a:ext>
            </a:extLst>
          </p:cNvPr>
          <p:cNvGraphicFramePr>
            <a:graphicFrameLocks noGrp="1"/>
          </p:cNvGraphicFramePr>
          <p:nvPr>
            <p:extLst>
              <p:ext uri="{D42A27DB-BD31-4B8C-83A1-F6EECF244321}">
                <p14:modId xmlns:p14="http://schemas.microsoft.com/office/powerpoint/2010/main" val="1404669170"/>
              </p:ext>
            </p:extLst>
          </p:nvPr>
        </p:nvGraphicFramePr>
        <p:xfrm>
          <a:off x="1219200" y="1295400"/>
          <a:ext cx="9391650" cy="4782666"/>
        </p:xfrm>
        <a:graphic>
          <a:graphicData uri="http://schemas.openxmlformats.org/drawingml/2006/table">
            <a:tbl>
              <a:tblPr firstRow="1" bandRow="1">
                <a:tableStyleId>{5C22544A-7EE6-4342-B048-85BDC9FD1C3A}</a:tableStyleId>
              </a:tblPr>
              <a:tblGrid>
                <a:gridCol w="4695825">
                  <a:extLst>
                    <a:ext uri="{9D8B030D-6E8A-4147-A177-3AD203B41FA5}">
                      <a16:colId xmlns:a16="http://schemas.microsoft.com/office/drawing/2014/main" val="3811077528"/>
                    </a:ext>
                  </a:extLst>
                </a:gridCol>
                <a:gridCol w="4695825">
                  <a:extLst>
                    <a:ext uri="{9D8B030D-6E8A-4147-A177-3AD203B41FA5}">
                      <a16:colId xmlns:a16="http://schemas.microsoft.com/office/drawing/2014/main" val="811905241"/>
                    </a:ext>
                  </a:extLst>
                </a:gridCol>
              </a:tblGrid>
              <a:tr h="341619">
                <a:tc>
                  <a:txBody>
                    <a:bodyPr/>
                    <a:lstStyle/>
                    <a:p>
                      <a:pPr algn="ctr"/>
                      <a:r>
                        <a:rPr lang="en-US" sz="1400" dirty="0"/>
                        <a:t>Yes</a:t>
                      </a:r>
                    </a:p>
                  </a:txBody>
                  <a:tcPr/>
                </a:tc>
                <a:tc>
                  <a:txBody>
                    <a:bodyPr/>
                    <a:lstStyle/>
                    <a:p>
                      <a:pPr algn="ctr"/>
                      <a:r>
                        <a:rPr lang="en-US" sz="1400" dirty="0"/>
                        <a:t>No</a:t>
                      </a:r>
                    </a:p>
                  </a:txBody>
                  <a:tcPr/>
                </a:tc>
                <a:extLst>
                  <a:ext uri="{0D108BD9-81ED-4DB2-BD59-A6C34878D82A}">
                    <a16:rowId xmlns:a16="http://schemas.microsoft.com/office/drawing/2014/main" val="1204066806"/>
                  </a:ext>
                </a:extLst>
              </a:tr>
              <a:tr h="34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Indiana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Kansas</a:t>
                      </a:r>
                    </a:p>
                  </a:txBody>
                  <a:tcPr/>
                </a:tc>
                <a:extLst>
                  <a:ext uri="{0D108BD9-81ED-4DB2-BD59-A6C34878D82A}">
                    <a16:rowId xmlns:a16="http://schemas.microsoft.com/office/drawing/2014/main" val="175283799"/>
                  </a:ext>
                </a:extLst>
              </a:tr>
              <a:tr h="34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Iowa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4179877216"/>
                  </a:ext>
                </a:extLst>
              </a:tr>
              <a:tr h="34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Maine</a:t>
                      </a:r>
                    </a:p>
                  </a:txBody>
                  <a:tcPr/>
                </a:tc>
                <a:tc>
                  <a:txBody>
                    <a:bodyPr/>
                    <a:lstStyle/>
                    <a:p>
                      <a:endParaRPr lang="en-US" sz="1400" dirty="0"/>
                    </a:p>
                  </a:txBody>
                  <a:tcPr/>
                </a:tc>
                <a:extLst>
                  <a:ext uri="{0D108BD9-81ED-4DB2-BD59-A6C34878D82A}">
                    <a16:rowId xmlns:a16="http://schemas.microsoft.com/office/drawing/2014/main" val="2033560510"/>
                  </a:ext>
                </a:extLst>
              </a:tr>
              <a:tr h="341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Minnesota</a:t>
                      </a:r>
                    </a:p>
                  </a:txBody>
                  <a:tcPr/>
                </a:tc>
                <a:tc>
                  <a:txBody>
                    <a:bodyPr/>
                    <a:lstStyle/>
                    <a:p>
                      <a:endParaRPr lang="en-US" sz="1400" i="1" dirty="0"/>
                    </a:p>
                  </a:txBody>
                  <a:tcPr/>
                </a:tc>
                <a:extLst>
                  <a:ext uri="{0D108BD9-81ED-4DB2-BD59-A6C34878D82A}">
                    <a16:rowId xmlns:a16="http://schemas.microsoft.com/office/drawing/2014/main" val="3857512102"/>
                  </a:ext>
                </a:extLst>
              </a:tr>
              <a:tr h="341619">
                <a:tc>
                  <a:txBody>
                    <a:bodyPr/>
                    <a:lstStyle/>
                    <a:p>
                      <a:r>
                        <a:rPr lang="en-US" sz="1400" dirty="0"/>
                        <a:t>Montana</a:t>
                      </a:r>
                    </a:p>
                  </a:txBody>
                  <a:tcPr/>
                </a:tc>
                <a:tc>
                  <a:txBody>
                    <a:bodyPr/>
                    <a:lstStyle/>
                    <a:p>
                      <a:endParaRPr lang="en-US" sz="1400" dirty="0"/>
                    </a:p>
                  </a:txBody>
                  <a:tcPr/>
                </a:tc>
                <a:extLst>
                  <a:ext uri="{0D108BD9-81ED-4DB2-BD59-A6C34878D82A}">
                    <a16:rowId xmlns:a16="http://schemas.microsoft.com/office/drawing/2014/main" val="4253642160"/>
                  </a:ext>
                </a:extLst>
              </a:tr>
              <a:tr h="341619">
                <a:tc>
                  <a:txBody>
                    <a:bodyPr/>
                    <a:lstStyle/>
                    <a:p>
                      <a:r>
                        <a:rPr lang="en-US" sz="1400" dirty="0"/>
                        <a:t>New Hampshire</a:t>
                      </a:r>
                    </a:p>
                  </a:txBody>
                  <a:tcPr/>
                </a:tc>
                <a:tc>
                  <a:txBody>
                    <a:bodyPr/>
                    <a:lstStyle/>
                    <a:p>
                      <a:endParaRPr lang="en-US" sz="1400" dirty="0"/>
                    </a:p>
                  </a:txBody>
                  <a:tcPr/>
                </a:tc>
                <a:extLst>
                  <a:ext uri="{0D108BD9-81ED-4DB2-BD59-A6C34878D82A}">
                    <a16:rowId xmlns:a16="http://schemas.microsoft.com/office/drawing/2014/main" val="3798321733"/>
                  </a:ext>
                </a:extLst>
              </a:tr>
              <a:tr h="341619">
                <a:tc>
                  <a:txBody>
                    <a:bodyPr/>
                    <a:lstStyle/>
                    <a:p>
                      <a:r>
                        <a:rPr lang="en-US" sz="1400" dirty="0"/>
                        <a:t>New Jersey</a:t>
                      </a:r>
                    </a:p>
                  </a:txBody>
                  <a:tcPr/>
                </a:tc>
                <a:tc>
                  <a:txBody>
                    <a:bodyPr/>
                    <a:lstStyle/>
                    <a:p>
                      <a:endParaRPr lang="en-US" sz="1400" dirty="0"/>
                    </a:p>
                  </a:txBody>
                  <a:tcPr/>
                </a:tc>
                <a:extLst>
                  <a:ext uri="{0D108BD9-81ED-4DB2-BD59-A6C34878D82A}">
                    <a16:rowId xmlns:a16="http://schemas.microsoft.com/office/drawing/2014/main" val="2348017554"/>
                  </a:ext>
                </a:extLst>
              </a:tr>
              <a:tr h="341619">
                <a:tc>
                  <a:txBody>
                    <a:bodyPr/>
                    <a:lstStyle/>
                    <a:p>
                      <a:r>
                        <a:rPr lang="en-US" sz="1400" dirty="0"/>
                        <a:t>Vermont</a:t>
                      </a:r>
                    </a:p>
                  </a:txBody>
                  <a:tcPr/>
                </a:tc>
                <a:tc>
                  <a:txBody>
                    <a:bodyPr/>
                    <a:lstStyle/>
                    <a:p>
                      <a:endParaRPr lang="en-US" sz="1400" dirty="0"/>
                    </a:p>
                  </a:txBody>
                  <a:tcPr/>
                </a:tc>
                <a:extLst>
                  <a:ext uri="{0D108BD9-81ED-4DB2-BD59-A6C34878D82A}">
                    <a16:rowId xmlns:a16="http://schemas.microsoft.com/office/drawing/2014/main" val="3168682390"/>
                  </a:ext>
                </a:extLst>
              </a:tr>
              <a:tr h="341619">
                <a:tc>
                  <a:txBody>
                    <a:bodyPr/>
                    <a:lstStyle/>
                    <a:p>
                      <a:r>
                        <a:rPr lang="en-US" sz="1400" dirty="0"/>
                        <a:t>Wisconsin</a:t>
                      </a:r>
                    </a:p>
                  </a:txBody>
                  <a:tcPr/>
                </a:tc>
                <a:tc>
                  <a:txBody>
                    <a:bodyPr/>
                    <a:lstStyle/>
                    <a:p>
                      <a:endParaRPr lang="en-US" sz="1400" dirty="0"/>
                    </a:p>
                  </a:txBody>
                  <a:tcPr/>
                </a:tc>
                <a:extLst>
                  <a:ext uri="{0D108BD9-81ED-4DB2-BD59-A6C34878D82A}">
                    <a16:rowId xmlns:a16="http://schemas.microsoft.com/office/drawing/2014/main" val="2179465604"/>
                  </a:ext>
                </a:extLst>
              </a:tr>
              <a:tr h="341619">
                <a:tc>
                  <a:txBody>
                    <a:bodyPr/>
                    <a:lstStyle/>
                    <a:p>
                      <a:r>
                        <a:rPr lang="en-US" sz="1400" dirty="0"/>
                        <a:t>5th Circuit</a:t>
                      </a:r>
                    </a:p>
                  </a:txBody>
                  <a:tcPr/>
                </a:tc>
                <a:tc>
                  <a:txBody>
                    <a:bodyPr/>
                    <a:lstStyle/>
                    <a:p>
                      <a:endParaRPr lang="en-US" sz="1400" dirty="0"/>
                    </a:p>
                  </a:txBody>
                  <a:tcPr/>
                </a:tc>
                <a:extLst>
                  <a:ext uri="{0D108BD9-81ED-4DB2-BD59-A6C34878D82A}">
                    <a16:rowId xmlns:a16="http://schemas.microsoft.com/office/drawing/2014/main" val="3642100200"/>
                  </a:ext>
                </a:extLst>
              </a:tr>
              <a:tr h="341619">
                <a:tc>
                  <a:txBody>
                    <a:bodyPr/>
                    <a:lstStyle/>
                    <a:p>
                      <a:r>
                        <a:rPr lang="en-US" sz="1400" dirty="0"/>
                        <a:t>6th Circuit</a:t>
                      </a:r>
                    </a:p>
                  </a:txBody>
                  <a:tcPr/>
                </a:tc>
                <a:tc>
                  <a:txBody>
                    <a:bodyPr/>
                    <a:lstStyle/>
                    <a:p>
                      <a:endParaRPr lang="en-US" sz="1400" dirty="0"/>
                    </a:p>
                  </a:txBody>
                  <a:tcPr/>
                </a:tc>
                <a:extLst>
                  <a:ext uri="{0D108BD9-81ED-4DB2-BD59-A6C34878D82A}">
                    <a16:rowId xmlns:a16="http://schemas.microsoft.com/office/drawing/2014/main" val="4246810922"/>
                  </a:ext>
                </a:extLst>
              </a:tr>
              <a:tr h="341619">
                <a:tc>
                  <a:txBody>
                    <a:bodyPr/>
                    <a:lstStyle/>
                    <a:p>
                      <a:r>
                        <a:rPr lang="en-US" sz="1400" dirty="0"/>
                        <a:t>8th Circuit</a:t>
                      </a:r>
                    </a:p>
                  </a:txBody>
                  <a:tcPr/>
                </a:tc>
                <a:tc>
                  <a:txBody>
                    <a:bodyPr/>
                    <a:lstStyle/>
                    <a:p>
                      <a:endParaRPr lang="en-US" sz="1400" dirty="0"/>
                    </a:p>
                  </a:txBody>
                  <a:tcPr/>
                </a:tc>
                <a:extLst>
                  <a:ext uri="{0D108BD9-81ED-4DB2-BD59-A6C34878D82A}">
                    <a16:rowId xmlns:a16="http://schemas.microsoft.com/office/drawing/2014/main" val="1693054721"/>
                  </a:ext>
                </a:extLst>
              </a:tr>
              <a:tr h="341619">
                <a:tc>
                  <a:txBody>
                    <a:bodyPr/>
                    <a:lstStyle/>
                    <a:p>
                      <a:r>
                        <a:rPr lang="en-US" sz="1400" dirty="0"/>
                        <a:t>10th Circuit</a:t>
                      </a:r>
                    </a:p>
                  </a:txBody>
                  <a:tcPr/>
                </a:tc>
                <a:tc>
                  <a:txBody>
                    <a:bodyPr/>
                    <a:lstStyle/>
                    <a:p>
                      <a:endParaRPr lang="en-US" sz="1400" dirty="0"/>
                    </a:p>
                  </a:txBody>
                  <a:tcPr/>
                </a:tc>
                <a:extLst>
                  <a:ext uri="{0D108BD9-81ED-4DB2-BD59-A6C34878D82A}">
                    <a16:rowId xmlns:a16="http://schemas.microsoft.com/office/drawing/2014/main" val="493867310"/>
                  </a:ext>
                </a:extLst>
              </a:tr>
            </a:tbl>
          </a:graphicData>
        </a:graphic>
      </p:graphicFrame>
    </p:spTree>
    <p:extLst>
      <p:ext uri="{BB962C8B-B14F-4D97-AF65-F5344CB8AC3E}">
        <p14:creationId xmlns:p14="http://schemas.microsoft.com/office/powerpoint/2010/main" val="383524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3CE3-3630-44A2-A2A8-465E62240BA5}"/>
              </a:ext>
            </a:extLst>
          </p:cNvPr>
          <p:cNvSpPr>
            <a:spLocks noGrp="1"/>
          </p:cNvSpPr>
          <p:nvPr>
            <p:ph type="title"/>
          </p:nvPr>
        </p:nvSpPr>
        <p:spPr>
          <a:xfrm>
            <a:off x="638861" y="152400"/>
            <a:ext cx="10960473" cy="911519"/>
          </a:xfrm>
        </p:spPr>
        <p:txBody>
          <a:bodyPr/>
          <a:lstStyle/>
          <a:p>
            <a:r>
              <a:rPr lang="en-US" dirty="0"/>
              <a:t>Sixth Amendment</a:t>
            </a:r>
          </a:p>
        </p:txBody>
      </p:sp>
      <p:sp>
        <p:nvSpPr>
          <p:cNvPr id="3" name="Content Placeholder 2">
            <a:extLst>
              <a:ext uri="{FF2B5EF4-FFF2-40B4-BE49-F238E27FC236}">
                <a16:creationId xmlns:a16="http://schemas.microsoft.com/office/drawing/2014/main" id="{6CB0A83C-593C-49C5-9064-EDBB91D1126F}"/>
              </a:ext>
            </a:extLst>
          </p:cNvPr>
          <p:cNvSpPr>
            <a:spLocks noGrp="1"/>
          </p:cNvSpPr>
          <p:nvPr>
            <p:ph idx="1"/>
          </p:nvPr>
        </p:nvSpPr>
        <p:spPr>
          <a:xfrm>
            <a:off x="638861" y="1219200"/>
            <a:ext cx="10960473" cy="5257800"/>
          </a:xfrm>
        </p:spPr>
        <p:txBody>
          <a:bodyPr>
            <a:normAutofit/>
          </a:bodyPr>
          <a:lstStyle/>
          <a:p>
            <a:r>
              <a:rPr lang="en-US" b="1" i="1" dirty="0"/>
              <a:t>Ramos v. Louisiana</a:t>
            </a:r>
          </a:p>
          <a:p>
            <a:pPr lvl="1"/>
            <a:r>
              <a:rPr lang="en-US" dirty="0"/>
              <a:t>Whether the 14th Amendment fully incorporates the Sixth Amendment guarantee of a unanimous verdict.</a:t>
            </a:r>
          </a:p>
          <a:p>
            <a:pPr lvl="2"/>
            <a:r>
              <a:rPr lang="en-US" dirty="0"/>
              <a:t>10-2 verdict; life without parole (2016)</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marL="731502" lvl="2" indent="0" algn="r">
              <a:buNone/>
            </a:pPr>
            <a:r>
              <a:rPr lang="en-US" i="1" dirty="0"/>
              <a:t>(continued)</a:t>
            </a:r>
          </a:p>
        </p:txBody>
      </p:sp>
      <p:pic>
        <p:nvPicPr>
          <p:cNvPr id="5" name="Picture 4">
            <a:extLst>
              <a:ext uri="{FF2B5EF4-FFF2-40B4-BE49-F238E27FC236}">
                <a16:creationId xmlns:a16="http://schemas.microsoft.com/office/drawing/2014/main" id="{A0C801A6-0B52-4AF8-B5E3-78C3CB6A5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3246073"/>
            <a:ext cx="4724400" cy="3230927"/>
          </a:xfrm>
          <a:prstGeom prst="rect">
            <a:avLst/>
          </a:prstGeom>
        </p:spPr>
      </p:pic>
      <p:sp>
        <p:nvSpPr>
          <p:cNvPr id="6" name="Content Placeholder 2">
            <a:extLst>
              <a:ext uri="{FF2B5EF4-FFF2-40B4-BE49-F238E27FC236}">
                <a16:creationId xmlns:a16="http://schemas.microsoft.com/office/drawing/2014/main" id="{6CD875A7-860D-46D8-AB53-AB05B247599C}"/>
              </a:ext>
            </a:extLst>
          </p:cNvPr>
          <p:cNvSpPr txBox="1">
            <a:spLocks/>
          </p:cNvSpPr>
          <p:nvPr/>
        </p:nvSpPr>
        <p:spPr>
          <a:xfrm>
            <a:off x="2010578" y="2496856"/>
            <a:ext cx="4847422" cy="4132545"/>
          </a:xfrm>
          <a:prstGeom prst="rect">
            <a:avLst/>
          </a:prstGeom>
        </p:spPr>
        <p:txBody>
          <a:bodyPr vert="horz" lIns="91440" tIns="45720" rIns="91440" bIns="45720" rtlCol="0">
            <a:noAutofit/>
          </a:bodyPr>
          <a:lstStyle>
            <a:lvl1pPr marL="233363" indent="-233363" algn="l" defTabSz="914400" rtl="0" eaLnBrk="1" latinLnBrk="0" hangingPunct="1">
              <a:spcBef>
                <a:spcPts val="600"/>
              </a:spcBef>
              <a:buClr>
                <a:srgbClr val="3F9C35"/>
              </a:buClr>
              <a:buSzPct val="70000"/>
              <a:buFont typeface="Arial Narrow" pitchFamily="34" charset="0"/>
              <a:buChar char="►"/>
              <a:defRPr sz="2400" kern="1200">
                <a:solidFill>
                  <a:srgbClr val="003150"/>
                </a:solidFill>
                <a:latin typeface="Arial Narrow" pitchFamily="34" charset="0"/>
                <a:ea typeface="+mn-ea"/>
                <a:cs typeface="+mn-cs"/>
              </a:defRPr>
            </a:lvl1pPr>
            <a:lvl2pPr marL="682625" indent="-285750" algn="l" defTabSz="914400" rtl="0" eaLnBrk="1" latinLnBrk="0" hangingPunct="1">
              <a:spcBef>
                <a:spcPts val="600"/>
              </a:spcBef>
              <a:buClr>
                <a:schemeClr val="accent5">
                  <a:lumMod val="60000"/>
                  <a:lumOff val="40000"/>
                </a:schemeClr>
              </a:buClr>
              <a:buSzPct val="70000"/>
              <a:buFont typeface="Arial Narrow" pitchFamily="34" charset="0"/>
              <a:buChar char="►"/>
              <a:defRPr sz="2200" kern="1200">
                <a:solidFill>
                  <a:srgbClr val="003150"/>
                </a:solidFill>
                <a:latin typeface="Arial Narrow" pitchFamily="34" charset="0"/>
                <a:ea typeface="+mn-ea"/>
                <a:cs typeface="+mn-cs"/>
              </a:defRPr>
            </a:lvl2pPr>
            <a:lvl3pPr marL="1082675" indent="-228600" algn="l" defTabSz="914400" rtl="0" eaLnBrk="1" latinLnBrk="0" hangingPunct="1">
              <a:spcBef>
                <a:spcPts val="600"/>
              </a:spcBef>
              <a:buClr>
                <a:srgbClr val="5E9CAE"/>
              </a:buClr>
              <a:buSzPct val="70000"/>
              <a:buFont typeface="Arial Narrow" pitchFamily="34" charset="0"/>
              <a:buChar char="►"/>
              <a:defRPr sz="2000" kern="1200">
                <a:solidFill>
                  <a:srgbClr val="003150"/>
                </a:solidFill>
                <a:latin typeface="Arial Narrow" pitchFamily="34" charset="0"/>
                <a:ea typeface="+mn-ea"/>
                <a:cs typeface="+mn-cs"/>
              </a:defRPr>
            </a:lvl3pPr>
            <a:lvl4pPr marL="1490663" indent="-228600" algn="l" defTabSz="914400" rtl="0" eaLnBrk="1" latinLnBrk="0" hangingPunct="1">
              <a:spcBef>
                <a:spcPts val="600"/>
              </a:spcBef>
              <a:buClr>
                <a:schemeClr val="accent2">
                  <a:lumMod val="60000"/>
                  <a:lumOff val="40000"/>
                </a:schemeClr>
              </a:buClr>
              <a:buSzPct val="70000"/>
              <a:buFont typeface="Arial Narrow" pitchFamily="34" charset="0"/>
              <a:buChar char="►"/>
              <a:defRPr sz="1800" kern="1200">
                <a:solidFill>
                  <a:srgbClr val="003150"/>
                </a:solidFill>
                <a:latin typeface="Arial Narrow" pitchFamily="34" charset="0"/>
                <a:ea typeface="+mn-ea"/>
                <a:cs typeface="+mn-cs"/>
              </a:defRPr>
            </a:lvl4pPr>
            <a:lvl5pPr marL="2057400" indent="-228600" algn="l" defTabSz="914400" rtl="0" eaLnBrk="1" latinLnBrk="0" hangingPunct="1">
              <a:spcBef>
                <a:spcPct val="20000"/>
              </a:spcBef>
              <a:buClr>
                <a:srgbClr val="00583C"/>
              </a:buClr>
              <a:buSzPct val="70000"/>
              <a:buFont typeface="Arial Narrow" pitchFamily="34" charset="0"/>
              <a:buChar char="►"/>
              <a:defRPr sz="1600" kern="1200">
                <a:solidFill>
                  <a:srgbClr val="003150"/>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dirty="0"/>
          </a:p>
        </p:txBody>
      </p:sp>
    </p:spTree>
    <p:extLst>
      <p:ext uri="{BB962C8B-B14F-4D97-AF65-F5344CB8AC3E}">
        <p14:creationId xmlns:p14="http://schemas.microsoft.com/office/powerpoint/2010/main" val="399390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FC863-ECF5-4644-9B70-9D1EAE74EB58}"/>
              </a:ext>
            </a:extLst>
          </p:cNvPr>
          <p:cNvSpPr>
            <a:spLocks noGrp="1"/>
          </p:cNvSpPr>
          <p:nvPr>
            <p:ph idx="1"/>
          </p:nvPr>
        </p:nvSpPr>
        <p:spPr>
          <a:xfrm>
            <a:off x="615763" y="1219200"/>
            <a:ext cx="10960473" cy="5257800"/>
          </a:xfrm>
        </p:spPr>
        <p:txBody>
          <a:bodyPr>
            <a:normAutofit/>
          </a:bodyPr>
          <a:lstStyle/>
          <a:p>
            <a:r>
              <a:rPr lang="en-US" b="1" dirty="0"/>
              <a:t>Background</a:t>
            </a:r>
          </a:p>
          <a:p>
            <a:pPr lvl="1"/>
            <a:r>
              <a:rPr lang="en-US" dirty="0"/>
              <a:t>Jim Crow remnant?</a:t>
            </a:r>
          </a:p>
          <a:p>
            <a:pPr lvl="2"/>
            <a:r>
              <a:rPr lang="en-US" dirty="0"/>
              <a:t>“</a:t>
            </a:r>
            <a:r>
              <a:rPr lang="en-US" i="1" dirty="0"/>
              <a:t>Our mission was, in the first place, to establish the supremacy of the white race in this State to the extent to which it could be legally and constitutionally done.</a:t>
            </a:r>
            <a:r>
              <a:rPr lang="en-US" dirty="0"/>
              <a:t>” – Closing remarks at 1898 Louisiana Constitutional Convention</a:t>
            </a:r>
          </a:p>
          <a:p>
            <a:pPr lvl="1"/>
            <a:r>
              <a:rPr lang="en-US" i="1" dirty="0"/>
              <a:t>Apodaca v. Oregon </a:t>
            </a:r>
            <a:r>
              <a:rPr lang="en-US" dirty="0"/>
              <a:t>(1972) (Powell, J.) - Constitution requires unanimous jury in federal but not in state court</a:t>
            </a:r>
          </a:p>
          <a:p>
            <a:pPr marL="366173" lvl="1" indent="0">
              <a:buNone/>
            </a:pPr>
            <a:endParaRPr lang="en-US" dirty="0"/>
          </a:p>
          <a:p>
            <a:r>
              <a:rPr lang="en-US" b="1" dirty="0"/>
              <a:t>Who’s left?</a:t>
            </a:r>
          </a:p>
          <a:p>
            <a:pPr lvl="1"/>
            <a:r>
              <a:rPr lang="en-US" dirty="0"/>
              <a:t>Louisiana referendum ends non-unanimous juries on Nov. 6, 2018</a:t>
            </a:r>
          </a:p>
          <a:p>
            <a:pPr lvl="1"/>
            <a:r>
              <a:rPr lang="en-US" dirty="0"/>
              <a:t>Only Oregon left</a:t>
            </a:r>
          </a:p>
        </p:txBody>
      </p:sp>
      <p:sp>
        <p:nvSpPr>
          <p:cNvPr id="6" name="Title 1">
            <a:extLst>
              <a:ext uri="{FF2B5EF4-FFF2-40B4-BE49-F238E27FC236}">
                <a16:creationId xmlns:a16="http://schemas.microsoft.com/office/drawing/2014/main" id="{82893F7B-94FC-4059-8328-EAD3E7AEE647}"/>
              </a:ext>
            </a:extLst>
          </p:cNvPr>
          <p:cNvSpPr>
            <a:spLocks noGrp="1"/>
          </p:cNvSpPr>
          <p:nvPr>
            <p:ph type="title"/>
          </p:nvPr>
        </p:nvSpPr>
        <p:spPr>
          <a:xfrm>
            <a:off x="638861" y="152400"/>
            <a:ext cx="10960473" cy="911519"/>
          </a:xfrm>
        </p:spPr>
        <p:txBody>
          <a:bodyPr/>
          <a:lstStyle/>
          <a:p>
            <a:r>
              <a:rPr lang="en-US" dirty="0"/>
              <a:t>Sixth Amendment</a:t>
            </a:r>
          </a:p>
        </p:txBody>
      </p:sp>
    </p:spTree>
    <p:extLst>
      <p:ext uri="{BB962C8B-B14F-4D97-AF65-F5344CB8AC3E}">
        <p14:creationId xmlns:p14="http://schemas.microsoft.com/office/powerpoint/2010/main" val="218860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6453-57F6-4737-9BA5-7DE35620913C}"/>
              </a:ext>
            </a:extLst>
          </p:cNvPr>
          <p:cNvSpPr>
            <a:spLocks noGrp="1"/>
          </p:cNvSpPr>
          <p:nvPr>
            <p:ph type="title"/>
          </p:nvPr>
        </p:nvSpPr>
        <p:spPr>
          <a:xfrm>
            <a:off x="638861" y="304800"/>
            <a:ext cx="10960473" cy="922573"/>
          </a:xfrm>
        </p:spPr>
        <p:txBody>
          <a:bodyPr/>
          <a:lstStyle/>
          <a:p>
            <a:r>
              <a:rPr lang="en-US" dirty="0"/>
              <a:t>Eighth Amendment</a:t>
            </a:r>
          </a:p>
        </p:txBody>
      </p:sp>
      <p:sp>
        <p:nvSpPr>
          <p:cNvPr id="3" name="Content Placeholder 2">
            <a:extLst>
              <a:ext uri="{FF2B5EF4-FFF2-40B4-BE49-F238E27FC236}">
                <a16:creationId xmlns:a16="http://schemas.microsoft.com/office/drawing/2014/main" id="{520BC02B-A1AC-4F10-AEC0-3D116DAB31F0}"/>
              </a:ext>
            </a:extLst>
          </p:cNvPr>
          <p:cNvSpPr>
            <a:spLocks noGrp="1"/>
          </p:cNvSpPr>
          <p:nvPr>
            <p:ph idx="1"/>
          </p:nvPr>
        </p:nvSpPr>
        <p:spPr>
          <a:xfrm>
            <a:off x="638861" y="1676400"/>
            <a:ext cx="10960473" cy="3740149"/>
          </a:xfrm>
        </p:spPr>
        <p:txBody>
          <a:bodyPr/>
          <a:lstStyle/>
          <a:p>
            <a:r>
              <a:rPr lang="en-US" b="1" i="1" dirty="0"/>
              <a:t>Kahler v. Kansas</a:t>
            </a:r>
          </a:p>
          <a:p>
            <a:pPr lvl="1"/>
            <a:r>
              <a:rPr lang="en-US" dirty="0"/>
              <a:t>Whether the Eighth and Fourteenth Amendments permit a state to abolish the insanity defense.</a:t>
            </a:r>
          </a:p>
          <a:p>
            <a:pPr lvl="2"/>
            <a:r>
              <a:rPr lang="en-US" dirty="0"/>
              <a:t>Kansas, Idaho, Montana, Utah have abolished insanity defense</a:t>
            </a:r>
          </a:p>
        </p:txBody>
      </p:sp>
      <p:pic>
        <p:nvPicPr>
          <p:cNvPr id="5" name="Picture 4">
            <a:extLst>
              <a:ext uri="{FF2B5EF4-FFF2-40B4-BE49-F238E27FC236}">
                <a16:creationId xmlns:a16="http://schemas.microsoft.com/office/drawing/2014/main" id="{46EF5CA3-168C-479B-A61C-D199B646C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25" y="3630083"/>
            <a:ext cx="7374751" cy="2627255"/>
          </a:xfrm>
          <a:prstGeom prst="rect">
            <a:avLst/>
          </a:prstGeom>
        </p:spPr>
      </p:pic>
    </p:spTree>
    <p:extLst>
      <p:ext uri="{BB962C8B-B14F-4D97-AF65-F5344CB8AC3E}">
        <p14:creationId xmlns:p14="http://schemas.microsoft.com/office/powerpoint/2010/main" val="1318453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D2A1-859B-49A2-A76B-0F9DA5D304D1}"/>
              </a:ext>
            </a:extLst>
          </p:cNvPr>
          <p:cNvSpPr>
            <a:spLocks noGrp="1"/>
          </p:cNvSpPr>
          <p:nvPr>
            <p:ph type="title"/>
          </p:nvPr>
        </p:nvSpPr>
        <p:spPr>
          <a:xfrm>
            <a:off x="638861" y="304800"/>
            <a:ext cx="10943540" cy="812035"/>
          </a:xfrm>
        </p:spPr>
        <p:txBody>
          <a:bodyPr/>
          <a:lstStyle/>
          <a:p>
            <a:r>
              <a:rPr lang="en-US" dirty="0"/>
              <a:t>Eighth Amendment</a:t>
            </a:r>
          </a:p>
        </p:txBody>
      </p:sp>
      <p:sp>
        <p:nvSpPr>
          <p:cNvPr id="3" name="Content Placeholder 2">
            <a:extLst>
              <a:ext uri="{FF2B5EF4-FFF2-40B4-BE49-F238E27FC236}">
                <a16:creationId xmlns:a16="http://schemas.microsoft.com/office/drawing/2014/main" id="{5A244FBB-EA20-4909-825D-D8FD11A148D9}"/>
              </a:ext>
            </a:extLst>
          </p:cNvPr>
          <p:cNvSpPr>
            <a:spLocks noGrp="1"/>
          </p:cNvSpPr>
          <p:nvPr>
            <p:ph sz="half" idx="1"/>
          </p:nvPr>
        </p:nvSpPr>
        <p:spPr>
          <a:xfrm>
            <a:off x="304800" y="1116835"/>
            <a:ext cx="8299076" cy="5090726"/>
          </a:xfrm>
        </p:spPr>
        <p:txBody>
          <a:bodyPr>
            <a:normAutofit lnSpcReduction="10000"/>
          </a:bodyPr>
          <a:lstStyle/>
          <a:p>
            <a:r>
              <a:rPr lang="en-US" b="1" i="1" dirty="0" err="1"/>
              <a:t>Mathena</a:t>
            </a:r>
            <a:r>
              <a:rPr lang="en-US" b="1" i="1" dirty="0"/>
              <a:t> v. </a:t>
            </a:r>
            <a:r>
              <a:rPr lang="en-US" b="1" i="1" dirty="0" err="1"/>
              <a:t>Malvo</a:t>
            </a:r>
            <a:endParaRPr lang="en-US" b="1" i="1" dirty="0"/>
          </a:p>
          <a:p>
            <a:pPr lvl="1"/>
            <a:r>
              <a:rPr lang="en-US" dirty="0"/>
              <a:t>Does the Constitution prohibit </a:t>
            </a:r>
            <a:r>
              <a:rPr lang="en-US" u="sng" dirty="0"/>
              <a:t>discretionary</a:t>
            </a:r>
            <a:r>
              <a:rPr lang="en-US" dirty="0"/>
              <a:t> life sentences without parole for minors?</a:t>
            </a:r>
          </a:p>
          <a:p>
            <a:pPr lvl="2"/>
            <a:r>
              <a:rPr lang="en-US" dirty="0"/>
              <a:t>2002 “D.C. sniper” </a:t>
            </a:r>
            <a:r>
              <a:rPr lang="en-US" dirty="0" err="1"/>
              <a:t>Malvo</a:t>
            </a:r>
            <a:r>
              <a:rPr lang="en-US" dirty="0"/>
              <a:t>, age 17, sentenced to life in prison without parole</a:t>
            </a:r>
          </a:p>
          <a:p>
            <a:pPr lvl="2"/>
            <a:r>
              <a:rPr lang="en-US" i="1" dirty="0"/>
              <a:t>Miller v. Alabama </a:t>
            </a:r>
            <a:r>
              <a:rPr lang="en-US" dirty="0"/>
              <a:t>(2012) bars </a:t>
            </a:r>
            <a:r>
              <a:rPr lang="en-US" u="sng" dirty="0"/>
              <a:t>mandatory</a:t>
            </a:r>
            <a:r>
              <a:rPr lang="en-US" dirty="0"/>
              <a:t> life sentences without parole for minors</a:t>
            </a:r>
          </a:p>
          <a:p>
            <a:pPr lvl="2"/>
            <a:r>
              <a:rPr lang="en-US" i="1" dirty="0"/>
              <a:t>Montgomery v. Louisiana </a:t>
            </a:r>
            <a:r>
              <a:rPr lang="en-US" dirty="0"/>
              <a:t>(2016) applies Miller retroactively</a:t>
            </a:r>
          </a:p>
          <a:p>
            <a:pPr marL="731502" lvl="2" indent="0">
              <a:buNone/>
            </a:pPr>
            <a:endParaRPr lang="en-US" dirty="0"/>
          </a:p>
          <a:p>
            <a:pPr lvl="1"/>
            <a:r>
              <a:rPr lang="en-US" b="1" dirty="0"/>
              <a:t>Does </a:t>
            </a:r>
            <a:r>
              <a:rPr lang="en-US" b="1" i="1" dirty="0"/>
              <a:t>Montgomery</a:t>
            </a:r>
            <a:r>
              <a:rPr lang="en-US" b="1" dirty="0"/>
              <a:t> expand </a:t>
            </a:r>
            <a:r>
              <a:rPr lang="en-US" b="1" i="1" dirty="0"/>
              <a:t>Miller</a:t>
            </a:r>
            <a:r>
              <a:rPr lang="en-US" b="1" dirty="0"/>
              <a:t> to </a:t>
            </a:r>
            <a:r>
              <a:rPr lang="en-US" b="1" u="sng" dirty="0"/>
              <a:t>discretionary</a:t>
            </a:r>
            <a:r>
              <a:rPr lang="en-US" b="1" dirty="0"/>
              <a:t> sentences?</a:t>
            </a:r>
          </a:p>
          <a:p>
            <a:pPr lvl="2"/>
            <a:r>
              <a:rPr lang="en-US" dirty="0"/>
              <a:t>4th Circuit: Yes</a:t>
            </a:r>
          </a:p>
          <a:p>
            <a:pPr lvl="2"/>
            <a:r>
              <a:rPr lang="en-US" dirty="0"/>
              <a:t>Virginia: No</a:t>
            </a:r>
          </a:p>
          <a:p>
            <a:pPr lvl="1"/>
            <a:r>
              <a:rPr lang="en-US" b="1" dirty="0"/>
              <a:t>New sentencing for </a:t>
            </a:r>
            <a:r>
              <a:rPr lang="en-US" b="1" dirty="0" err="1"/>
              <a:t>Malvo</a:t>
            </a:r>
            <a:r>
              <a:rPr lang="en-US" b="1" dirty="0"/>
              <a:t>?</a:t>
            </a:r>
          </a:p>
        </p:txBody>
      </p:sp>
      <p:pic>
        <p:nvPicPr>
          <p:cNvPr id="11" name="Content Placeholder 10">
            <a:extLst>
              <a:ext uri="{FF2B5EF4-FFF2-40B4-BE49-F238E27FC236}">
                <a16:creationId xmlns:a16="http://schemas.microsoft.com/office/drawing/2014/main" id="{DE086C9B-5FC6-48A8-9F20-1A74990D99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03876" y="1371600"/>
            <a:ext cx="3054724" cy="4575175"/>
          </a:xfrm>
        </p:spPr>
      </p:pic>
    </p:spTree>
    <p:extLst>
      <p:ext uri="{BB962C8B-B14F-4D97-AF65-F5344CB8AC3E}">
        <p14:creationId xmlns:p14="http://schemas.microsoft.com/office/powerpoint/2010/main" val="300434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D2A1-859B-49A2-A76B-0F9DA5D304D1}"/>
              </a:ext>
            </a:extLst>
          </p:cNvPr>
          <p:cNvSpPr>
            <a:spLocks noGrp="1"/>
          </p:cNvSpPr>
          <p:nvPr>
            <p:ph type="title"/>
          </p:nvPr>
        </p:nvSpPr>
        <p:spPr>
          <a:xfrm>
            <a:off x="638861" y="152400"/>
            <a:ext cx="10943540" cy="812035"/>
          </a:xfrm>
        </p:spPr>
        <p:txBody>
          <a:bodyPr/>
          <a:lstStyle/>
          <a:p>
            <a:r>
              <a:rPr lang="en-US" dirty="0"/>
              <a:t>First Amendment - Alienage</a:t>
            </a:r>
          </a:p>
        </p:txBody>
      </p:sp>
      <p:sp>
        <p:nvSpPr>
          <p:cNvPr id="3" name="Content Placeholder 2">
            <a:extLst>
              <a:ext uri="{FF2B5EF4-FFF2-40B4-BE49-F238E27FC236}">
                <a16:creationId xmlns:a16="http://schemas.microsoft.com/office/drawing/2014/main" id="{5A244FBB-EA20-4909-825D-D8FD11A148D9}"/>
              </a:ext>
            </a:extLst>
          </p:cNvPr>
          <p:cNvSpPr>
            <a:spLocks noGrp="1"/>
          </p:cNvSpPr>
          <p:nvPr>
            <p:ph sz="half" idx="1"/>
          </p:nvPr>
        </p:nvSpPr>
        <p:spPr>
          <a:xfrm>
            <a:off x="381000" y="1219200"/>
            <a:ext cx="7619999" cy="5257800"/>
          </a:xfrm>
        </p:spPr>
        <p:txBody>
          <a:bodyPr>
            <a:normAutofit/>
          </a:bodyPr>
          <a:lstStyle/>
          <a:p>
            <a:r>
              <a:rPr lang="en-US" b="1" i="1" dirty="0"/>
              <a:t>U.S. v. </a:t>
            </a:r>
            <a:r>
              <a:rPr lang="en-US" b="1" i="1" dirty="0" err="1"/>
              <a:t>Sineneng</a:t>
            </a:r>
            <a:r>
              <a:rPr lang="en-US" b="1" i="1" dirty="0"/>
              <a:t>-Smith</a:t>
            </a:r>
          </a:p>
          <a:p>
            <a:pPr lvl="1"/>
            <a:r>
              <a:rPr lang="en-US" dirty="0"/>
              <a:t>It is a felony to “encourage or induce,” for private financial gain, an alien to remain in the U.S. if the encourager knew, or recklessly disregarded the fact that remaining here is illegal. (8 </a:t>
            </a:r>
            <a:r>
              <a:rPr lang="en-US" dirty="0" err="1"/>
              <a:t>U.S.C</a:t>
            </a:r>
            <a:r>
              <a:rPr lang="en-US" dirty="0"/>
              <a:t>. 1324(a)(1)(A)(iv))</a:t>
            </a:r>
          </a:p>
          <a:p>
            <a:pPr lvl="1"/>
            <a:r>
              <a:rPr lang="en-US" dirty="0"/>
              <a:t> Defendant helped alien clients get work permits even after the program expired</a:t>
            </a:r>
          </a:p>
          <a:p>
            <a:pPr lvl="1"/>
            <a:r>
              <a:rPr lang="en-US" dirty="0"/>
              <a:t> 9th Cir.: The statute is facially overbroad in violation of the 1st Amendment. </a:t>
            </a:r>
          </a:p>
          <a:p>
            <a:pPr lvl="2"/>
            <a:r>
              <a:rPr lang="en-US" dirty="0"/>
              <a:t>Its sweep reaches a substantial amount of protected expression (“abstract advocacy”) compared to the narrow band of unprotected expression it prohibits.</a:t>
            </a:r>
          </a:p>
          <a:p>
            <a:pPr lvl="2"/>
            <a:endParaRPr lang="en-US" dirty="0"/>
          </a:p>
        </p:txBody>
      </p:sp>
      <p:pic>
        <p:nvPicPr>
          <p:cNvPr id="11" name="Content Placeholder 10">
            <a:extLst>
              <a:ext uri="{FF2B5EF4-FFF2-40B4-BE49-F238E27FC236}">
                <a16:creationId xmlns:a16="http://schemas.microsoft.com/office/drawing/2014/main" id="{04125043-DA79-41B3-A286-C8C29E87B94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01000" y="1371600"/>
            <a:ext cx="3412728" cy="4550304"/>
          </a:xfrm>
        </p:spPr>
      </p:pic>
    </p:spTree>
    <p:extLst>
      <p:ext uri="{BB962C8B-B14F-4D97-AF65-F5344CB8AC3E}">
        <p14:creationId xmlns:p14="http://schemas.microsoft.com/office/powerpoint/2010/main" val="202256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Intellectual Property</a:t>
            </a:r>
            <a:endParaRPr lang="en-US" dirty="0"/>
          </a:p>
        </p:txBody>
      </p:sp>
    </p:spTree>
    <p:extLst>
      <p:ext uri="{BB962C8B-B14F-4D97-AF65-F5344CB8AC3E}">
        <p14:creationId xmlns:p14="http://schemas.microsoft.com/office/powerpoint/2010/main" val="315646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Constitutional Law</a:t>
            </a:r>
            <a:endParaRPr lang="en-US" dirty="0"/>
          </a:p>
        </p:txBody>
      </p:sp>
    </p:spTree>
    <p:extLst>
      <p:ext uri="{BB962C8B-B14F-4D97-AF65-F5344CB8AC3E}">
        <p14:creationId xmlns:p14="http://schemas.microsoft.com/office/powerpoint/2010/main" val="4068160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D2A1-859B-49A2-A76B-0F9DA5D304D1}"/>
              </a:ext>
            </a:extLst>
          </p:cNvPr>
          <p:cNvSpPr>
            <a:spLocks noGrp="1"/>
          </p:cNvSpPr>
          <p:nvPr>
            <p:ph type="title"/>
          </p:nvPr>
        </p:nvSpPr>
        <p:spPr>
          <a:xfrm>
            <a:off x="638861" y="381000"/>
            <a:ext cx="10960473" cy="761235"/>
          </a:xfrm>
        </p:spPr>
        <p:txBody>
          <a:bodyPr/>
          <a:lstStyle/>
          <a:p>
            <a:r>
              <a:rPr lang="en-US" dirty="0"/>
              <a:t>Intellectual Property </a:t>
            </a:r>
          </a:p>
        </p:txBody>
      </p:sp>
      <p:sp>
        <p:nvSpPr>
          <p:cNvPr id="3" name="Content Placeholder 2">
            <a:extLst>
              <a:ext uri="{FF2B5EF4-FFF2-40B4-BE49-F238E27FC236}">
                <a16:creationId xmlns:a16="http://schemas.microsoft.com/office/drawing/2014/main" id="{5A244FBB-EA20-4909-825D-D8FD11A148D9}"/>
              </a:ext>
            </a:extLst>
          </p:cNvPr>
          <p:cNvSpPr>
            <a:spLocks noGrp="1"/>
          </p:cNvSpPr>
          <p:nvPr>
            <p:ph idx="1"/>
          </p:nvPr>
        </p:nvSpPr>
        <p:spPr>
          <a:xfrm>
            <a:off x="638861" y="1676400"/>
            <a:ext cx="3780739" cy="761236"/>
          </a:xfrm>
        </p:spPr>
        <p:txBody>
          <a:bodyPr/>
          <a:lstStyle/>
          <a:p>
            <a:r>
              <a:rPr lang="en-US" b="1" i="1" dirty="0"/>
              <a:t>Peter v. </a:t>
            </a:r>
            <a:r>
              <a:rPr lang="en-US" b="1" i="1" dirty="0" err="1"/>
              <a:t>NanKwest</a:t>
            </a:r>
            <a:endParaRPr lang="en-US" b="1" i="1"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p:txBody>
      </p:sp>
      <p:pic>
        <p:nvPicPr>
          <p:cNvPr id="4" name="Picture 3">
            <a:extLst>
              <a:ext uri="{FF2B5EF4-FFF2-40B4-BE49-F238E27FC236}">
                <a16:creationId xmlns:a16="http://schemas.microsoft.com/office/drawing/2014/main" id="{03BF9020-CB3A-46C8-B93D-7E41B172357A}"/>
              </a:ext>
            </a:extLst>
          </p:cNvPr>
          <p:cNvPicPr>
            <a:picLocks noChangeAspect="1"/>
          </p:cNvPicPr>
          <p:nvPr/>
        </p:nvPicPr>
        <p:blipFill>
          <a:blip r:embed="rId3"/>
          <a:stretch>
            <a:fillRect/>
          </a:stretch>
        </p:blipFill>
        <p:spPr>
          <a:xfrm>
            <a:off x="2983776" y="2437636"/>
            <a:ext cx="5931624" cy="3963164"/>
          </a:xfrm>
          <a:prstGeom prst="rect">
            <a:avLst/>
          </a:prstGeom>
        </p:spPr>
      </p:pic>
    </p:spTree>
    <p:extLst>
      <p:ext uri="{BB962C8B-B14F-4D97-AF65-F5344CB8AC3E}">
        <p14:creationId xmlns:p14="http://schemas.microsoft.com/office/powerpoint/2010/main" val="262943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D2A1-859B-49A2-A76B-0F9DA5D304D1}"/>
              </a:ext>
            </a:extLst>
          </p:cNvPr>
          <p:cNvSpPr>
            <a:spLocks noGrp="1"/>
          </p:cNvSpPr>
          <p:nvPr>
            <p:ph type="title"/>
          </p:nvPr>
        </p:nvSpPr>
        <p:spPr>
          <a:xfrm>
            <a:off x="638861" y="228600"/>
            <a:ext cx="10960473" cy="913635"/>
          </a:xfrm>
        </p:spPr>
        <p:txBody>
          <a:bodyPr/>
          <a:lstStyle/>
          <a:p>
            <a:r>
              <a:rPr lang="en-US" dirty="0"/>
              <a:t>Intellectual Property </a:t>
            </a:r>
          </a:p>
        </p:txBody>
      </p:sp>
      <p:sp>
        <p:nvSpPr>
          <p:cNvPr id="3" name="Content Placeholder 2">
            <a:extLst>
              <a:ext uri="{FF2B5EF4-FFF2-40B4-BE49-F238E27FC236}">
                <a16:creationId xmlns:a16="http://schemas.microsoft.com/office/drawing/2014/main" id="{5A244FBB-EA20-4909-825D-D8FD11A148D9}"/>
              </a:ext>
            </a:extLst>
          </p:cNvPr>
          <p:cNvSpPr>
            <a:spLocks noGrp="1"/>
          </p:cNvSpPr>
          <p:nvPr>
            <p:ph idx="1"/>
          </p:nvPr>
        </p:nvSpPr>
        <p:spPr/>
        <p:txBody>
          <a:bodyPr>
            <a:normAutofit lnSpcReduction="10000"/>
          </a:bodyPr>
          <a:lstStyle/>
          <a:p>
            <a:pPr marL="0" indent="0">
              <a:buNone/>
            </a:pPr>
            <a:r>
              <a:rPr lang="en-US" b="1" i="1" dirty="0"/>
              <a:t>Peter v. </a:t>
            </a:r>
            <a:r>
              <a:rPr lang="en-US" b="1" i="1" dirty="0" err="1"/>
              <a:t>NanKwest</a:t>
            </a:r>
            <a:endParaRPr lang="en-US" b="1" i="1" dirty="0"/>
          </a:p>
          <a:p>
            <a:endParaRPr lang="en-US" dirty="0"/>
          </a:p>
          <a:p>
            <a:r>
              <a:rPr lang="en-US" dirty="0"/>
              <a:t>“Whether the phrase ‘[a]</a:t>
            </a:r>
            <a:r>
              <a:rPr lang="en-US" dirty="0" err="1"/>
              <a:t>ll</a:t>
            </a:r>
            <a:r>
              <a:rPr lang="en-US" dirty="0"/>
              <a:t> the expenses of the proceedings’ in </a:t>
            </a:r>
            <a:r>
              <a:rPr lang="en-US" dirty="0">
                <a:hlinkClick r:id="rId3"/>
              </a:rPr>
              <a:t>35 </a:t>
            </a:r>
            <a:r>
              <a:rPr lang="en-US" dirty="0" err="1">
                <a:hlinkClick r:id="rId3"/>
              </a:rPr>
              <a:t>U.S.C</a:t>
            </a:r>
            <a:r>
              <a:rPr lang="en-US" dirty="0">
                <a:hlinkClick r:id="rId3"/>
              </a:rPr>
              <a:t>. 145</a:t>
            </a:r>
            <a:r>
              <a:rPr lang="en-US" dirty="0"/>
              <a:t> encompasses the personnel expenses the USPTO incurs when its employees, including attorneys, defend the agency in Section 145 litigation.”</a:t>
            </a:r>
          </a:p>
          <a:p>
            <a:endParaRPr lang="en-US" dirty="0"/>
          </a:p>
          <a:p>
            <a:r>
              <a:rPr lang="en-US" b="1" i="1" dirty="0"/>
              <a:t>Amici supporting </a:t>
            </a:r>
            <a:r>
              <a:rPr lang="en-US" b="1" i="1" dirty="0" err="1"/>
              <a:t>NantKwest</a:t>
            </a:r>
            <a:r>
              <a:rPr lang="en-US" b="1" i="1" dirty="0"/>
              <a:t> include the ABA, the IPO, </a:t>
            </a:r>
            <a:r>
              <a:rPr lang="en-US" b="1" i="1" dirty="0" err="1"/>
              <a:t>AIPLA</a:t>
            </a:r>
            <a:r>
              <a:rPr lang="en-US" b="1" i="1" dirty="0"/>
              <a:t>, the IEEE-USA, and the International Trademark Association. </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2"/>
            <a:endParaRPr lang="en-US" dirty="0"/>
          </a:p>
        </p:txBody>
      </p:sp>
    </p:spTree>
    <p:extLst>
      <p:ext uri="{BB962C8B-B14F-4D97-AF65-F5344CB8AC3E}">
        <p14:creationId xmlns:p14="http://schemas.microsoft.com/office/powerpoint/2010/main" val="108489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D2A1-859B-49A2-A76B-0F9DA5D304D1}"/>
              </a:ext>
            </a:extLst>
          </p:cNvPr>
          <p:cNvSpPr>
            <a:spLocks noGrp="1"/>
          </p:cNvSpPr>
          <p:nvPr>
            <p:ph type="title"/>
          </p:nvPr>
        </p:nvSpPr>
        <p:spPr/>
        <p:txBody>
          <a:bodyPr/>
          <a:lstStyle/>
          <a:p>
            <a:r>
              <a:rPr lang="en-US"/>
              <a:t>Intellectual Property </a:t>
            </a:r>
            <a:endParaRPr lang="en-US" dirty="0"/>
          </a:p>
        </p:txBody>
      </p:sp>
      <p:sp>
        <p:nvSpPr>
          <p:cNvPr id="3" name="Content Placeholder 2">
            <a:extLst>
              <a:ext uri="{FF2B5EF4-FFF2-40B4-BE49-F238E27FC236}">
                <a16:creationId xmlns:a16="http://schemas.microsoft.com/office/drawing/2014/main" id="{5A244FBB-EA20-4909-825D-D8FD11A148D9}"/>
              </a:ext>
            </a:extLst>
          </p:cNvPr>
          <p:cNvSpPr>
            <a:spLocks noGrp="1"/>
          </p:cNvSpPr>
          <p:nvPr>
            <p:ph idx="1"/>
          </p:nvPr>
        </p:nvSpPr>
        <p:spPr/>
        <p:txBody>
          <a:bodyPr/>
          <a:lstStyle/>
          <a:p>
            <a:r>
              <a:rPr lang="en-US" b="1" i="1" dirty="0" err="1"/>
              <a:t>Thryv</a:t>
            </a:r>
            <a:r>
              <a:rPr lang="en-US" b="1" i="1" dirty="0"/>
              <a:t> v. Click-to-Call Technologies</a:t>
            </a:r>
          </a:p>
          <a:p>
            <a:pPr lvl="1"/>
            <a:r>
              <a:rPr lang="en-US" b="1" dirty="0"/>
              <a:t>What does “</a:t>
            </a:r>
            <a:r>
              <a:rPr lang="en-US" b="1" dirty="0" err="1"/>
              <a:t>nonappealable</a:t>
            </a:r>
            <a:r>
              <a:rPr lang="en-US" b="1" dirty="0"/>
              <a:t>” mean in the AIA trial context?</a:t>
            </a:r>
          </a:p>
          <a:p>
            <a:pPr lvl="2"/>
            <a:endParaRPr lang="en-US" dirty="0"/>
          </a:p>
        </p:txBody>
      </p:sp>
      <p:pic>
        <p:nvPicPr>
          <p:cNvPr id="4" name="Picture 3">
            <a:extLst>
              <a:ext uri="{FF2B5EF4-FFF2-40B4-BE49-F238E27FC236}">
                <a16:creationId xmlns:a16="http://schemas.microsoft.com/office/drawing/2014/main" id="{A22F0B97-AE08-44FE-83B3-1113BA5BB9CD}"/>
              </a:ext>
            </a:extLst>
          </p:cNvPr>
          <p:cNvPicPr>
            <a:picLocks noChangeAspect="1"/>
          </p:cNvPicPr>
          <p:nvPr/>
        </p:nvPicPr>
        <p:blipFill rotWithShape="1">
          <a:blip r:embed="rId3"/>
          <a:srcRect r="3935"/>
          <a:stretch/>
        </p:blipFill>
        <p:spPr>
          <a:xfrm>
            <a:off x="3614739" y="2819400"/>
            <a:ext cx="4767262" cy="3254460"/>
          </a:xfrm>
          <a:prstGeom prst="rect">
            <a:avLst/>
          </a:prstGeom>
        </p:spPr>
      </p:pic>
    </p:spTree>
    <p:extLst>
      <p:ext uri="{BB962C8B-B14F-4D97-AF65-F5344CB8AC3E}">
        <p14:creationId xmlns:p14="http://schemas.microsoft.com/office/powerpoint/2010/main" val="3202571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D2A1-859B-49A2-A76B-0F9DA5D304D1}"/>
              </a:ext>
            </a:extLst>
          </p:cNvPr>
          <p:cNvSpPr>
            <a:spLocks noGrp="1"/>
          </p:cNvSpPr>
          <p:nvPr>
            <p:ph type="title"/>
          </p:nvPr>
        </p:nvSpPr>
        <p:spPr/>
        <p:txBody>
          <a:bodyPr/>
          <a:lstStyle/>
          <a:p>
            <a:r>
              <a:rPr lang="en-US"/>
              <a:t>Intellectual Property </a:t>
            </a:r>
            <a:endParaRPr lang="en-US" dirty="0"/>
          </a:p>
        </p:txBody>
      </p:sp>
      <p:sp>
        <p:nvSpPr>
          <p:cNvPr id="3" name="Content Placeholder 2">
            <a:extLst>
              <a:ext uri="{FF2B5EF4-FFF2-40B4-BE49-F238E27FC236}">
                <a16:creationId xmlns:a16="http://schemas.microsoft.com/office/drawing/2014/main" id="{5A244FBB-EA20-4909-825D-D8FD11A148D9}"/>
              </a:ext>
            </a:extLst>
          </p:cNvPr>
          <p:cNvSpPr>
            <a:spLocks noGrp="1"/>
          </p:cNvSpPr>
          <p:nvPr>
            <p:ph idx="1"/>
          </p:nvPr>
        </p:nvSpPr>
        <p:spPr/>
        <p:txBody>
          <a:bodyPr/>
          <a:lstStyle/>
          <a:p>
            <a:r>
              <a:rPr lang="en-US" b="1" i="1" dirty="0"/>
              <a:t>Lucky Brand Dungarees v. Marcel Fashions Group</a:t>
            </a:r>
          </a:p>
          <a:p>
            <a:r>
              <a:rPr lang="en-US" b="1" dirty="0"/>
              <a:t>Issue:</a:t>
            </a:r>
            <a:r>
              <a:rPr lang="en-US" dirty="0"/>
              <a:t> Whether, when a plaintiff asserts new claims, federal preclusion principles can bar a defendant from raising defenses that were not actually litigated and resolved in any prior case between the parties.</a:t>
            </a:r>
          </a:p>
          <a:p>
            <a:pPr lvl="2"/>
            <a:endParaRPr lang="en-US" dirty="0"/>
          </a:p>
        </p:txBody>
      </p:sp>
      <p:pic>
        <p:nvPicPr>
          <p:cNvPr id="4" name="Picture 3">
            <a:extLst>
              <a:ext uri="{FF2B5EF4-FFF2-40B4-BE49-F238E27FC236}">
                <a16:creationId xmlns:a16="http://schemas.microsoft.com/office/drawing/2014/main" id="{59BA3348-1541-455C-87EB-557009473FE1}"/>
              </a:ext>
            </a:extLst>
          </p:cNvPr>
          <p:cNvPicPr>
            <a:picLocks noChangeAspect="1"/>
          </p:cNvPicPr>
          <p:nvPr/>
        </p:nvPicPr>
        <p:blipFill>
          <a:blip r:embed="rId3"/>
          <a:stretch>
            <a:fillRect/>
          </a:stretch>
        </p:blipFill>
        <p:spPr>
          <a:xfrm>
            <a:off x="4524830" y="3602417"/>
            <a:ext cx="3142340" cy="2853441"/>
          </a:xfrm>
          <a:prstGeom prst="rect">
            <a:avLst/>
          </a:prstGeom>
        </p:spPr>
      </p:pic>
    </p:spTree>
    <p:extLst>
      <p:ext uri="{BB962C8B-B14F-4D97-AF65-F5344CB8AC3E}">
        <p14:creationId xmlns:p14="http://schemas.microsoft.com/office/powerpoint/2010/main" val="3177997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584" y="685801"/>
            <a:ext cx="10953749" cy="2586542"/>
          </a:xfrm>
        </p:spPr>
        <p:txBody>
          <a:bodyPr anchor="t"/>
          <a:lstStyle/>
          <a:p>
            <a:pPr algn="ctr"/>
            <a:r>
              <a:rPr lang="en-US" dirty="0"/>
              <a:t>The End</a:t>
            </a:r>
          </a:p>
        </p:txBody>
      </p:sp>
      <p:sp>
        <p:nvSpPr>
          <p:cNvPr id="4" name="Content Placeholder 2"/>
          <p:cNvSpPr txBox="1">
            <a:spLocks/>
          </p:cNvSpPr>
          <p:nvPr/>
        </p:nvSpPr>
        <p:spPr>
          <a:xfrm>
            <a:off x="3886200" y="2049332"/>
            <a:ext cx="4648200" cy="2895600"/>
          </a:xfrm>
          <a:prstGeom prst="rect">
            <a:avLst/>
          </a:prstGeom>
        </p:spPr>
        <p:txBody>
          <a:bodyPr vert="horz" lIns="91440" tIns="45720" rIns="91440" bIns="45720" rtlCol="0" anchor="ctr">
            <a:normAutofit/>
          </a:bodyPr>
          <a:lstStyle>
            <a:lvl1pPr marL="0" indent="0" algn="l" defTabSz="914400" rtl="0" eaLnBrk="1" latinLnBrk="0" hangingPunct="1">
              <a:spcBef>
                <a:spcPts val="600"/>
              </a:spcBef>
              <a:buClr>
                <a:srgbClr val="3F9C35"/>
              </a:buClr>
              <a:buSzPct val="70000"/>
              <a:buFont typeface="Arial Narrow" pitchFamily="34" charset="0"/>
              <a:buNone/>
              <a:defRPr sz="3200" kern="1200">
                <a:solidFill>
                  <a:srgbClr val="003150"/>
                </a:solidFill>
                <a:latin typeface="Arial Narrow" pitchFamily="34" charset="0"/>
                <a:ea typeface="+mn-ea"/>
                <a:cs typeface="+mn-cs"/>
              </a:defRPr>
            </a:lvl1pPr>
            <a:lvl2pPr marL="457200" indent="0" algn="ctr" defTabSz="914400" rtl="0" eaLnBrk="1" latinLnBrk="0" hangingPunct="1">
              <a:spcBef>
                <a:spcPts val="600"/>
              </a:spcBef>
              <a:buClr>
                <a:schemeClr val="accent5">
                  <a:lumMod val="60000"/>
                  <a:lumOff val="40000"/>
                </a:schemeClr>
              </a:buClr>
              <a:buSzPct val="70000"/>
              <a:buFont typeface="Arial Narrow" pitchFamily="34" charset="0"/>
              <a:buNone/>
              <a:defRPr sz="2200" kern="1200">
                <a:solidFill>
                  <a:schemeClr val="tx1">
                    <a:tint val="75000"/>
                  </a:schemeClr>
                </a:solidFill>
                <a:latin typeface="Arial Narrow" pitchFamily="34" charset="0"/>
                <a:ea typeface="+mn-ea"/>
                <a:cs typeface="+mn-cs"/>
              </a:defRPr>
            </a:lvl2pPr>
            <a:lvl3pPr marL="914400" indent="0" algn="ctr" defTabSz="914400" rtl="0" eaLnBrk="1" latinLnBrk="0" hangingPunct="1">
              <a:spcBef>
                <a:spcPts val="600"/>
              </a:spcBef>
              <a:buClr>
                <a:srgbClr val="5E9CAE"/>
              </a:buClr>
              <a:buSzPct val="70000"/>
              <a:buFont typeface="Arial Narrow" pitchFamily="34" charset="0"/>
              <a:buNone/>
              <a:defRPr sz="2000" kern="1200">
                <a:solidFill>
                  <a:schemeClr val="tx1">
                    <a:tint val="75000"/>
                  </a:schemeClr>
                </a:solidFill>
                <a:latin typeface="Arial Narrow" pitchFamily="34" charset="0"/>
                <a:ea typeface="+mn-ea"/>
                <a:cs typeface="+mn-cs"/>
              </a:defRPr>
            </a:lvl3pPr>
            <a:lvl4pPr marL="1371600" indent="0" algn="ctr" defTabSz="914400" rtl="0" eaLnBrk="1" latinLnBrk="0" hangingPunct="1">
              <a:spcBef>
                <a:spcPts val="600"/>
              </a:spcBef>
              <a:buClr>
                <a:schemeClr val="accent2">
                  <a:lumMod val="60000"/>
                  <a:lumOff val="40000"/>
                </a:schemeClr>
              </a:buClr>
              <a:buSzPct val="70000"/>
              <a:buFont typeface="Arial Narrow" pitchFamily="34" charset="0"/>
              <a:buNone/>
              <a:defRPr sz="1800" kern="1200">
                <a:solidFill>
                  <a:schemeClr val="tx1">
                    <a:tint val="75000"/>
                  </a:schemeClr>
                </a:solidFill>
                <a:latin typeface="Arial Narrow" pitchFamily="34" charset="0"/>
                <a:ea typeface="+mn-ea"/>
                <a:cs typeface="+mn-cs"/>
              </a:defRPr>
            </a:lvl4pPr>
            <a:lvl5pPr marL="1828800" indent="0" algn="ctr" defTabSz="914400" rtl="0" eaLnBrk="1" latinLnBrk="0" hangingPunct="1">
              <a:spcBef>
                <a:spcPct val="20000"/>
              </a:spcBef>
              <a:buClr>
                <a:srgbClr val="00583C"/>
              </a:buClr>
              <a:buSzPct val="70000"/>
              <a:buFont typeface="Arial Narrow" pitchFamily="34" charset="0"/>
              <a:buNone/>
              <a:defRPr sz="1600" kern="1200">
                <a:solidFill>
                  <a:schemeClr val="tx1">
                    <a:tint val="75000"/>
                  </a:schemeClr>
                </a:solidFill>
                <a:latin typeface="Arial Narrow"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1200"/>
              </a:spcBef>
            </a:pPr>
            <a:endParaRPr lang="en-US" sz="3000" dirty="0">
              <a:latin typeface="Calibri" panose="020F0502020204030204" pitchFamily="34" charset="0"/>
            </a:endParaRPr>
          </a:p>
        </p:txBody>
      </p:sp>
      <p:sp>
        <p:nvSpPr>
          <p:cNvPr id="7" name="TextBox 6"/>
          <p:cNvSpPr txBox="1"/>
          <p:nvPr/>
        </p:nvSpPr>
        <p:spPr>
          <a:xfrm>
            <a:off x="4876801" y="5983967"/>
            <a:ext cx="2362199" cy="430887"/>
          </a:xfrm>
          <a:prstGeom prst="rect">
            <a:avLst/>
          </a:prstGeom>
          <a:noFill/>
        </p:spPr>
        <p:txBody>
          <a:bodyPr wrap="square" rtlCol="0">
            <a:spAutoFit/>
          </a:bodyPr>
          <a:lstStyle/>
          <a:p>
            <a:pPr algn="ctr"/>
            <a:r>
              <a:rPr lang="en-US" sz="2200" dirty="0">
                <a:solidFill>
                  <a:schemeClr val="bg1"/>
                </a:solidFill>
              </a:rPr>
              <a:t>Faegre BD</a:t>
            </a:r>
          </a:p>
        </p:txBody>
      </p:sp>
      <p:pic>
        <p:nvPicPr>
          <p:cNvPr id="5" name="Picture 4">
            <a:extLst>
              <a:ext uri="{FF2B5EF4-FFF2-40B4-BE49-F238E27FC236}">
                <a16:creationId xmlns:a16="http://schemas.microsoft.com/office/drawing/2014/main" id="{903F453F-CE9D-401F-A634-AB5693E1F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209" y="1919946"/>
            <a:ext cx="4867583" cy="4494909"/>
          </a:xfrm>
          <a:prstGeom prst="rect">
            <a:avLst/>
          </a:prstGeom>
        </p:spPr>
      </p:pic>
    </p:spTree>
    <p:extLst>
      <p:ext uri="{BB962C8B-B14F-4D97-AF65-F5344CB8AC3E}">
        <p14:creationId xmlns:p14="http://schemas.microsoft.com/office/powerpoint/2010/main" val="214635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745D-4B37-4FC3-AAEB-E33084BD7877}"/>
              </a:ext>
            </a:extLst>
          </p:cNvPr>
          <p:cNvSpPr>
            <a:spLocks noGrp="1"/>
          </p:cNvSpPr>
          <p:nvPr>
            <p:ph type="title"/>
          </p:nvPr>
        </p:nvSpPr>
        <p:spPr>
          <a:xfrm>
            <a:off x="152401" y="152400"/>
            <a:ext cx="11963399" cy="1200505"/>
          </a:xfrm>
        </p:spPr>
        <p:txBody>
          <a:bodyPr/>
          <a:lstStyle/>
          <a:p>
            <a:r>
              <a:rPr lang="en-US" dirty="0"/>
              <a:t>First &amp; Fourteenth Amendments</a:t>
            </a:r>
          </a:p>
        </p:txBody>
      </p:sp>
      <p:sp>
        <p:nvSpPr>
          <p:cNvPr id="3" name="Content Placeholder 2">
            <a:extLst>
              <a:ext uri="{FF2B5EF4-FFF2-40B4-BE49-F238E27FC236}">
                <a16:creationId xmlns:a16="http://schemas.microsoft.com/office/drawing/2014/main" id="{19D83167-6528-43DE-9808-8F79C0E759ED}"/>
              </a:ext>
            </a:extLst>
          </p:cNvPr>
          <p:cNvSpPr>
            <a:spLocks noGrp="1"/>
          </p:cNvSpPr>
          <p:nvPr>
            <p:ph idx="1"/>
          </p:nvPr>
        </p:nvSpPr>
        <p:spPr>
          <a:xfrm>
            <a:off x="638861" y="1746251"/>
            <a:ext cx="10960473" cy="3740149"/>
          </a:xfrm>
        </p:spPr>
        <p:txBody>
          <a:bodyPr/>
          <a:lstStyle/>
          <a:p>
            <a:r>
              <a:rPr lang="en-US" b="1" i="1" dirty="0"/>
              <a:t>Espinoza v. Montana Dep’t of Rev </a:t>
            </a:r>
          </a:p>
          <a:p>
            <a:pPr lvl="1"/>
            <a:r>
              <a:rPr lang="en-US" dirty="0"/>
              <a:t>Whether it violates the religion clauses or the equal protection clause of the United States Constitution to invalidate a generally available and religiously neutral student-aid program simply because the program affords students the choice of attending religious schools.</a:t>
            </a:r>
          </a:p>
          <a:p>
            <a:endParaRPr lang="en-US" dirty="0"/>
          </a:p>
        </p:txBody>
      </p:sp>
      <p:pic>
        <p:nvPicPr>
          <p:cNvPr id="7" name="Picture 6">
            <a:extLst>
              <a:ext uri="{FF2B5EF4-FFF2-40B4-BE49-F238E27FC236}">
                <a16:creationId xmlns:a16="http://schemas.microsoft.com/office/drawing/2014/main" id="{6AEAEAFF-22E3-4285-A25C-9B6682E1D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658" y="3886200"/>
            <a:ext cx="4460685" cy="2550955"/>
          </a:xfrm>
          <a:prstGeom prst="rect">
            <a:avLst/>
          </a:prstGeom>
        </p:spPr>
      </p:pic>
    </p:spTree>
    <p:extLst>
      <p:ext uri="{BB962C8B-B14F-4D97-AF65-F5344CB8AC3E}">
        <p14:creationId xmlns:p14="http://schemas.microsoft.com/office/powerpoint/2010/main" val="429071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CCD2-822B-4F6A-A6E5-A7F655F7283E}"/>
              </a:ext>
            </a:extLst>
          </p:cNvPr>
          <p:cNvSpPr>
            <a:spLocks noGrp="1"/>
          </p:cNvSpPr>
          <p:nvPr>
            <p:ph type="title"/>
          </p:nvPr>
        </p:nvSpPr>
        <p:spPr>
          <a:xfrm>
            <a:off x="638861" y="0"/>
            <a:ext cx="10960473" cy="1200505"/>
          </a:xfrm>
        </p:spPr>
        <p:txBody>
          <a:bodyPr/>
          <a:lstStyle/>
          <a:p>
            <a:r>
              <a:rPr lang="en-US" dirty="0"/>
              <a:t>Split of Authority</a:t>
            </a:r>
          </a:p>
        </p:txBody>
      </p:sp>
      <p:graphicFrame>
        <p:nvGraphicFramePr>
          <p:cNvPr id="5" name="Table 4">
            <a:extLst>
              <a:ext uri="{FF2B5EF4-FFF2-40B4-BE49-F238E27FC236}">
                <a16:creationId xmlns:a16="http://schemas.microsoft.com/office/drawing/2014/main" id="{EC7D8B67-FB30-44DC-97BE-62CC232D3CB5}"/>
              </a:ext>
            </a:extLst>
          </p:cNvPr>
          <p:cNvGraphicFramePr>
            <a:graphicFrameLocks noGrp="1"/>
          </p:cNvGraphicFramePr>
          <p:nvPr>
            <p:extLst>
              <p:ext uri="{D42A27DB-BD31-4B8C-83A1-F6EECF244321}">
                <p14:modId xmlns:p14="http://schemas.microsoft.com/office/powerpoint/2010/main" val="4011408015"/>
              </p:ext>
            </p:extLst>
          </p:nvPr>
        </p:nvGraphicFramePr>
        <p:xfrm>
          <a:off x="638860" y="1371600"/>
          <a:ext cx="11172140" cy="4679922"/>
        </p:xfrm>
        <a:graphic>
          <a:graphicData uri="http://schemas.openxmlformats.org/drawingml/2006/table">
            <a:tbl>
              <a:tblPr firstRow="1" bandRow="1">
                <a:tableStyleId>{5C22544A-7EE6-4342-B048-85BDC9FD1C3A}</a:tableStyleId>
              </a:tblPr>
              <a:tblGrid>
                <a:gridCol w="5586070">
                  <a:extLst>
                    <a:ext uri="{9D8B030D-6E8A-4147-A177-3AD203B41FA5}">
                      <a16:colId xmlns:a16="http://schemas.microsoft.com/office/drawing/2014/main" val="3811077528"/>
                    </a:ext>
                  </a:extLst>
                </a:gridCol>
                <a:gridCol w="5586070">
                  <a:extLst>
                    <a:ext uri="{9D8B030D-6E8A-4147-A177-3AD203B41FA5}">
                      <a16:colId xmlns:a16="http://schemas.microsoft.com/office/drawing/2014/main" val="811905241"/>
                    </a:ext>
                  </a:extLst>
                </a:gridCol>
              </a:tblGrid>
              <a:tr h="694892">
                <a:tc>
                  <a:txBody>
                    <a:bodyPr/>
                    <a:lstStyle/>
                    <a:p>
                      <a:pPr algn="ctr">
                        <a:lnSpc>
                          <a:spcPct val="200000"/>
                        </a:lnSpc>
                      </a:pPr>
                      <a:r>
                        <a:rPr lang="en-US" sz="2000" dirty="0"/>
                        <a:t>Violation to Exclude</a:t>
                      </a:r>
                    </a:p>
                  </a:txBody>
                  <a:tcPr/>
                </a:tc>
                <a:tc>
                  <a:txBody>
                    <a:bodyPr/>
                    <a:lstStyle/>
                    <a:p>
                      <a:pPr algn="ctr">
                        <a:lnSpc>
                          <a:spcPct val="200000"/>
                        </a:lnSpc>
                      </a:pPr>
                      <a:r>
                        <a:rPr lang="en-US" sz="2000" dirty="0"/>
                        <a:t>No Violation to Exclude</a:t>
                      </a:r>
                    </a:p>
                  </a:txBody>
                  <a:tcPr/>
                </a:tc>
                <a:extLst>
                  <a:ext uri="{0D108BD9-81ED-4DB2-BD59-A6C34878D82A}">
                    <a16:rowId xmlns:a16="http://schemas.microsoft.com/office/drawing/2014/main" val="1204066806"/>
                  </a:ext>
                </a:extLst>
              </a:tr>
              <a:tr h="797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6</a:t>
                      </a:r>
                      <a:r>
                        <a:rPr lang="en-US" sz="2000" baseline="30000" dirty="0"/>
                        <a:t>th</a:t>
                      </a:r>
                      <a:r>
                        <a:rPr lang="en-US" sz="2000" dirty="0"/>
                        <a:t> Circuit (</a:t>
                      </a:r>
                      <a:r>
                        <a:rPr lang="en-US" sz="2000" i="0" dirty="0"/>
                        <a:t>1995) – child-care program</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a:t>
                      </a:r>
                      <a:r>
                        <a:rPr lang="en-US" sz="2000" baseline="30000" dirty="0"/>
                        <a:t>st</a:t>
                      </a:r>
                      <a:r>
                        <a:rPr lang="en-US" sz="2000" dirty="0"/>
                        <a:t> Circuit </a:t>
                      </a:r>
                      <a:r>
                        <a:rPr lang="en-US" sz="2000" i="0" dirty="0"/>
                        <a:t>(1999) – scholarship program</a:t>
                      </a:r>
                      <a:endParaRPr lang="en-US" sz="2000" dirty="0"/>
                    </a:p>
                  </a:txBody>
                  <a:tcPr/>
                </a:tc>
                <a:extLst>
                  <a:ext uri="{0D108BD9-81ED-4DB2-BD59-A6C34878D82A}">
                    <a16:rowId xmlns:a16="http://schemas.microsoft.com/office/drawing/2014/main" val="175283799"/>
                  </a:ext>
                </a:extLst>
              </a:tr>
              <a:tr h="797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a:t>
                      </a:r>
                      <a:r>
                        <a:rPr lang="en-US" sz="2000" baseline="30000" dirty="0"/>
                        <a:t>th</a:t>
                      </a:r>
                      <a:r>
                        <a:rPr lang="en-US" sz="2000" dirty="0"/>
                        <a:t> Circuit (</a:t>
                      </a:r>
                      <a:r>
                        <a:rPr lang="en-US" sz="2000" i="0" dirty="0"/>
                        <a:t>2010) – student organization funding</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a:t>
                      </a:r>
                      <a:r>
                        <a:rPr lang="en-US" sz="2000" baseline="30000" dirty="0"/>
                        <a:t>th</a:t>
                      </a:r>
                      <a:r>
                        <a:rPr lang="en-US" sz="2000" dirty="0"/>
                        <a:t> Circuit (</a:t>
                      </a:r>
                      <a:r>
                        <a:rPr lang="en-US" sz="2000" i="0" dirty="0"/>
                        <a:t>1999) – special ed. benefits</a:t>
                      </a:r>
                      <a:endParaRPr lang="en-US" sz="2000" dirty="0"/>
                    </a:p>
                  </a:txBody>
                  <a:tcPr/>
                </a:tc>
                <a:extLst>
                  <a:ext uri="{0D108BD9-81ED-4DB2-BD59-A6C34878D82A}">
                    <a16:rowId xmlns:a16="http://schemas.microsoft.com/office/drawing/2014/main" val="4179877216"/>
                  </a:ext>
                </a:extLst>
              </a:tr>
              <a:tr h="797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8</a:t>
                      </a:r>
                      <a:r>
                        <a:rPr lang="en-US" sz="2000" baseline="30000" dirty="0"/>
                        <a:t>th</a:t>
                      </a:r>
                      <a:r>
                        <a:rPr lang="en-US" sz="2000" dirty="0"/>
                        <a:t> Circuit </a:t>
                      </a:r>
                      <a:r>
                        <a:rPr lang="en-US" sz="2000" i="0" dirty="0"/>
                        <a:t>(1998) – special ed. benefits</a:t>
                      </a:r>
                      <a:endParaRPr lang="en-US" sz="2000" dirty="0"/>
                    </a:p>
                  </a:txBody>
                  <a:tcPr/>
                </a:tc>
                <a:tc>
                  <a:txBody>
                    <a:bodyPr/>
                    <a:lstStyle/>
                    <a:p>
                      <a:r>
                        <a:rPr lang="en-US" sz="2000" dirty="0"/>
                        <a:t>Maine </a:t>
                      </a:r>
                      <a:r>
                        <a:rPr lang="en-US" sz="2000" i="0" dirty="0"/>
                        <a:t>(1999) – school voucher program</a:t>
                      </a:r>
                      <a:endParaRPr lang="en-US" sz="2000" dirty="0"/>
                    </a:p>
                  </a:txBody>
                  <a:tcPr/>
                </a:tc>
                <a:extLst>
                  <a:ext uri="{0D108BD9-81ED-4DB2-BD59-A6C34878D82A}">
                    <a16:rowId xmlns:a16="http://schemas.microsoft.com/office/drawing/2014/main" val="2033560510"/>
                  </a:ext>
                </a:extLst>
              </a:tr>
              <a:tr h="797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a:t>
                      </a:r>
                      <a:r>
                        <a:rPr lang="en-US" sz="2000" baseline="30000" dirty="0"/>
                        <a:t>th</a:t>
                      </a:r>
                      <a:r>
                        <a:rPr lang="en-US" sz="2000" dirty="0"/>
                        <a:t> Circuit (</a:t>
                      </a:r>
                      <a:r>
                        <a:rPr lang="en-US" sz="2000" i="0" dirty="0"/>
                        <a:t>2008) – scholarship program</a:t>
                      </a:r>
                      <a:endParaRPr lang="en-US" sz="2000" dirty="0"/>
                    </a:p>
                  </a:txBody>
                  <a:tcPr/>
                </a:tc>
                <a:tc>
                  <a:txBody>
                    <a:bodyPr/>
                    <a:lstStyle/>
                    <a:p>
                      <a:r>
                        <a:rPr lang="en-US" sz="2000" i="0" dirty="0"/>
                        <a:t>Vermont (1999) – school voucher program</a:t>
                      </a:r>
                      <a:endParaRPr lang="en-US" sz="2000" i="1" dirty="0"/>
                    </a:p>
                  </a:txBody>
                  <a:tcPr/>
                </a:tc>
                <a:extLst>
                  <a:ext uri="{0D108BD9-81ED-4DB2-BD59-A6C34878D82A}">
                    <a16:rowId xmlns:a16="http://schemas.microsoft.com/office/drawing/2014/main" val="3857512102"/>
                  </a:ext>
                </a:extLst>
              </a:tr>
              <a:tr h="797006">
                <a:tc>
                  <a:txBody>
                    <a:bodyPr/>
                    <a:lstStyle/>
                    <a:p>
                      <a:r>
                        <a:rPr lang="en-US" sz="2000" dirty="0"/>
                        <a:t>New Mexico (</a:t>
                      </a:r>
                      <a:r>
                        <a:rPr lang="en-US" sz="2000" i="0" dirty="0"/>
                        <a:t>2019) – textbook loan program</a:t>
                      </a:r>
                      <a:endParaRPr lang="en-US" sz="2000" dirty="0"/>
                    </a:p>
                  </a:txBody>
                  <a:tcPr/>
                </a:tc>
                <a:tc>
                  <a:txBody>
                    <a:bodyPr/>
                    <a:lstStyle/>
                    <a:p>
                      <a:r>
                        <a:rPr lang="en-US" sz="2000" dirty="0"/>
                        <a:t>Montana</a:t>
                      </a:r>
                      <a:r>
                        <a:rPr lang="en-US" sz="2000" i="1" dirty="0"/>
                        <a:t> </a:t>
                      </a:r>
                      <a:r>
                        <a:rPr lang="en-US" sz="2000" i="0" dirty="0"/>
                        <a:t>(2018) – scholarship program</a:t>
                      </a:r>
                      <a:endParaRPr lang="en-US" sz="2000" dirty="0"/>
                    </a:p>
                  </a:txBody>
                  <a:tcPr/>
                </a:tc>
                <a:extLst>
                  <a:ext uri="{0D108BD9-81ED-4DB2-BD59-A6C34878D82A}">
                    <a16:rowId xmlns:a16="http://schemas.microsoft.com/office/drawing/2014/main" val="4253642160"/>
                  </a:ext>
                </a:extLst>
              </a:tr>
            </a:tbl>
          </a:graphicData>
        </a:graphic>
      </p:graphicFrame>
    </p:spTree>
    <p:extLst>
      <p:ext uri="{BB962C8B-B14F-4D97-AF65-F5344CB8AC3E}">
        <p14:creationId xmlns:p14="http://schemas.microsoft.com/office/powerpoint/2010/main" val="280521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7744-2E95-4964-83D6-8BB577628BB0}"/>
              </a:ext>
            </a:extLst>
          </p:cNvPr>
          <p:cNvSpPr>
            <a:spLocks noGrp="1"/>
          </p:cNvSpPr>
          <p:nvPr>
            <p:ph type="title"/>
          </p:nvPr>
        </p:nvSpPr>
        <p:spPr>
          <a:xfrm>
            <a:off x="638861" y="0"/>
            <a:ext cx="10960473" cy="1200505"/>
          </a:xfrm>
        </p:spPr>
        <p:txBody>
          <a:bodyPr/>
          <a:lstStyle/>
          <a:p>
            <a:r>
              <a:rPr lang="en-US" dirty="0"/>
              <a:t>Supreme Court weighs in…</a:t>
            </a:r>
          </a:p>
        </p:txBody>
      </p:sp>
      <p:sp>
        <p:nvSpPr>
          <p:cNvPr id="3" name="Content Placeholder 2">
            <a:extLst>
              <a:ext uri="{FF2B5EF4-FFF2-40B4-BE49-F238E27FC236}">
                <a16:creationId xmlns:a16="http://schemas.microsoft.com/office/drawing/2014/main" id="{D9D45161-50C6-4EC7-ABF4-EDFA3C235D6A}"/>
              </a:ext>
            </a:extLst>
          </p:cNvPr>
          <p:cNvSpPr>
            <a:spLocks noGrp="1"/>
          </p:cNvSpPr>
          <p:nvPr>
            <p:ph idx="1"/>
          </p:nvPr>
        </p:nvSpPr>
        <p:spPr>
          <a:xfrm>
            <a:off x="638861" y="1219200"/>
            <a:ext cx="10960473" cy="5105400"/>
          </a:xfrm>
        </p:spPr>
        <p:txBody>
          <a:bodyPr>
            <a:normAutofit fontScale="92500"/>
          </a:bodyPr>
          <a:lstStyle/>
          <a:p>
            <a:r>
              <a:rPr lang="en-US" b="1" i="1" dirty="0"/>
              <a:t>Locke v. Davey</a:t>
            </a:r>
            <a:r>
              <a:rPr lang="en-US" b="1" dirty="0"/>
              <a:t> (2004)</a:t>
            </a:r>
          </a:p>
          <a:p>
            <a:pPr lvl="1"/>
            <a:r>
              <a:rPr lang="en-US" dirty="0"/>
              <a:t>Can Washington state exclude theology students from college scholarship program without violating the Free Exercise Clause?</a:t>
            </a:r>
          </a:p>
          <a:p>
            <a:pPr lvl="1">
              <a:spcAft>
                <a:spcPts val="1200"/>
              </a:spcAft>
            </a:pPr>
            <a:r>
              <a:rPr lang="en-US" dirty="0"/>
              <a:t>Held (7-2): Yes. States have “historic and substantial interest” in not directly funding religious instruction.</a:t>
            </a:r>
          </a:p>
          <a:p>
            <a:r>
              <a:rPr lang="en-US" b="1" i="1" dirty="0"/>
              <a:t>Trinity Lutheran Church v. Comer </a:t>
            </a:r>
            <a:r>
              <a:rPr lang="en-US" b="1" dirty="0"/>
              <a:t>(2017)</a:t>
            </a:r>
          </a:p>
          <a:p>
            <a:pPr lvl="1"/>
            <a:r>
              <a:rPr lang="en-US" dirty="0"/>
              <a:t>Can Missouri deny playground grant to otherwise-qualifying church daycare?</a:t>
            </a:r>
          </a:p>
          <a:p>
            <a:pPr lvl="1">
              <a:spcAft>
                <a:spcPts val="1200"/>
              </a:spcAft>
            </a:pPr>
            <a:r>
              <a:rPr lang="en-US" dirty="0"/>
              <a:t>Held (7-2): No. States may not deny organizations participation in a widely available public program based on religious status.</a:t>
            </a:r>
          </a:p>
          <a:p>
            <a:r>
              <a:rPr lang="en-US" b="1" i="1" dirty="0"/>
              <a:t>Espinoza v. Montana Dep’t of Revenue</a:t>
            </a:r>
          </a:p>
          <a:p>
            <a:pPr lvl="1"/>
            <a:r>
              <a:rPr lang="en-US" dirty="0"/>
              <a:t>Can the Montana Dept. of Revenue exclude religiously affiliated schools from scholarship program for low-income students?</a:t>
            </a:r>
          </a:p>
          <a:p>
            <a:endParaRPr lang="en-US" dirty="0"/>
          </a:p>
        </p:txBody>
      </p:sp>
    </p:spTree>
    <p:extLst>
      <p:ext uri="{BB962C8B-B14F-4D97-AF65-F5344CB8AC3E}">
        <p14:creationId xmlns:p14="http://schemas.microsoft.com/office/powerpoint/2010/main" val="307571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50AA-7795-42CD-83BB-1DA0350A83AA}"/>
              </a:ext>
            </a:extLst>
          </p:cNvPr>
          <p:cNvSpPr>
            <a:spLocks noGrp="1"/>
          </p:cNvSpPr>
          <p:nvPr>
            <p:ph type="title"/>
          </p:nvPr>
        </p:nvSpPr>
        <p:spPr>
          <a:xfrm>
            <a:off x="381001" y="-76200"/>
            <a:ext cx="11811000" cy="1200505"/>
          </a:xfrm>
        </p:spPr>
        <p:txBody>
          <a:bodyPr/>
          <a:lstStyle/>
          <a:p>
            <a:r>
              <a:rPr lang="en-US" dirty="0"/>
              <a:t>Reproductive Rights/Abortion</a:t>
            </a:r>
          </a:p>
        </p:txBody>
      </p:sp>
      <p:sp>
        <p:nvSpPr>
          <p:cNvPr id="3" name="Content Placeholder 2">
            <a:extLst>
              <a:ext uri="{FF2B5EF4-FFF2-40B4-BE49-F238E27FC236}">
                <a16:creationId xmlns:a16="http://schemas.microsoft.com/office/drawing/2014/main" id="{D27FE489-7CBD-4BC6-818B-B3B6949B68C7}"/>
              </a:ext>
            </a:extLst>
          </p:cNvPr>
          <p:cNvSpPr>
            <a:spLocks noGrp="1"/>
          </p:cNvSpPr>
          <p:nvPr>
            <p:ph idx="1"/>
          </p:nvPr>
        </p:nvSpPr>
        <p:spPr>
          <a:xfrm>
            <a:off x="638861" y="1143000"/>
            <a:ext cx="10960473" cy="2743200"/>
          </a:xfrm>
        </p:spPr>
        <p:txBody>
          <a:bodyPr>
            <a:normAutofit/>
          </a:bodyPr>
          <a:lstStyle/>
          <a:p>
            <a:r>
              <a:rPr lang="en-US" b="1" i="1" dirty="0"/>
              <a:t>June Medical Services LLC v. Gee</a:t>
            </a:r>
          </a:p>
          <a:p>
            <a:pPr lvl="1">
              <a:spcAft>
                <a:spcPts val="1200"/>
              </a:spcAft>
            </a:pPr>
            <a:r>
              <a:rPr lang="en-US" sz="2000" b="1" dirty="0"/>
              <a:t>Clinic</a:t>
            </a:r>
            <a:r>
              <a:rPr lang="en-US" sz="2000" dirty="0"/>
              <a:t>: Whether the 5th Circuit’s decision upholding Louisiana’s law requiring physicians who perform abortions to have admitting privileges at a local hospital conflicts with </a:t>
            </a:r>
            <a:r>
              <a:rPr lang="en-US" sz="2000" i="1" dirty="0"/>
              <a:t>Whole Woman’s Health v. </a:t>
            </a:r>
            <a:r>
              <a:rPr lang="en-US" sz="2000" i="1" dirty="0" err="1"/>
              <a:t>Hellerstedt</a:t>
            </a:r>
            <a:r>
              <a:rPr lang="en-US" sz="2000" dirty="0"/>
              <a:t> (2016) (striking down Texas law)</a:t>
            </a:r>
          </a:p>
          <a:p>
            <a:pPr lvl="1"/>
            <a:r>
              <a:rPr lang="en-US" sz="2000" b="1" dirty="0"/>
              <a:t>Louisiana</a:t>
            </a:r>
            <a:r>
              <a:rPr lang="en-US" sz="2000" dirty="0"/>
              <a:t>: Whether providers can be presumed to have third-party standing to challenge health &amp; safety regulations on behalf of their patients, absent a close relationship and hinderance of patients’ ability to sue on their own behalf. </a:t>
            </a:r>
          </a:p>
        </p:txBody>
      </p:sp>
      <p:pic>
        <p:nvPicPr>
          <p:cNvPr id="6" name="Picture 5">
            <a:extLst>
              <a:ext uri="{FF2B5EF4-FFF2-40B4-BE49-F238E27FC236}">
                <a16:creationId xmlns:a16="http://schemas.microsoft.com/office/drawing/2014/main" id="{32273BE4-B0F3-4D2A-BF94-6D7B752B6C85}"/>
              </a:ext>
            </a:extLst>
          </p:cNvPr>
          <p:cNvPicPr>
            <a:picLocks noChangeAspect="1"/>
          </p:cNvPicPr>
          <p:nvPr/>
        </p:nvPicPr>
        <p:blipFill rotWithShape="1">
          <a:blip r:embed="rId2">
            <a:extLst>
              <a:ext uri="{28A0092B-C50C-407E-A947-70E740481C1C}">
                <a14:useLocalDpi xmlns:a14="http://schemas.microsoft.com/office/drawing/2010/main" val="0"/>
              </a:ext>
            </a:extLst>
          </a:blip>
          <a:srcRect r="13888" b="28010"/>
          <a:stretch/>
        </p:blipFill>
        <p:spPr>
          <a:xfrm>
            <a:off x="1254980" y="4267201"/>
            <a:ext cx="9682041" cy="2268070"/>
          </a:xfrm>
          <a:prstGeom prst="rect">
            <a:avLst/>
          </a:prstGeom>
        </p:spPr>
      </p:pic>
    </p:spTree>
    <p:extLst>
      <p:ext uri="{BB962C8B-B14F-4D97-AF65-F5344CB8AC3E}">
        <p14:creationId xmlns:p14="http://schemas.microsoft.com/office/powerpoint/2010/main" val="396454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50AA-7795-42CD-83BB-1DA0350A83AA}"/>
              </a:ext>
            </a:extLst>
          </p:cNvPr>
          <p:cNvSpPr>
            <a:spLocks noGrp="1"/>
          </p:cNvSpPr>
          <p:nvPr>
            <p:ph type="title"/>
          </p:nvPr>
        </p:nvSpPr>
        <p:spPr>
          <a:xfrm>
            <a:off x="638861" y="228600"/>
            <a:ext cx="10960473" cy="971905"/>
          </a:xfrm>
        </p:spPr>
        <p:txBody>
          <a:bodyPr/>
          <a:lstStyle/>
          <a:p>
            <a:r>
              <a:rPr lang="en-US" dirty="0"/>
              <a:t>Second Amendment</a:t>
            </a:r>
          </a:p>
        </p:txBody>
      </p:sp>
      <p:sp>
        <p:nvSpPr>
          <p:cNvPr id="3" name="Content Placeholder 2">
            <a:extLst>
              <a:ext uri="{FF2B5EF4-FFF2-40B4-BE49-F238E27FC236}">
                <a16:creationId xmlns:a16="http://schemas.microsoft.com/office/drawing/2014/main" id="{D27FE489-7CBD-4BC6-818B-B3B6949B68C7}"/>
              </a:ext>
            </a:extLst>
          </p:cNvPr>
          <p:cNvSpPr>
            <a:spLocks noGrp="1"/>
          </p:cNvSpPr>
          <p:nvPr>
            <p:ph idx="1"/>
          </p:nvPr>
        </p:nvSpPr>
        <p:spPr/>
        <p:txBody>
          <a:bodyPr/>
          <a:lstStyle/>
          <a:p>
            <a:r>
              <a:rPr lang="en-US" b="1" i="1" dirty="0"/>
              <a:t>New York State Rifle &amp; Pistol Association v. New York</a:t>
            </a:r>
          </a:p>
          <a:p>
            <a:pPr lvl="1"/>
            <a:r>
              <a:rPr lang="en-US" dirty="0"/>
              <a:t>Whether New York City’s ban on transporting a licensed, locked and unloaded handgun to a home or shooting range outside city limits violates the Second Amendment, the commerce clause, and the constitutional right to travel.</a:t>
            </a:r>
          </a:p>
        </p:txBody>
      </p:sp>
      <p:pic>
        <p:nvPicPr>
          <p:cNvPr id="5" name="Picture 4">
            <a:extLst>
              <a:ext uri="{FF2B5EF4-FFF2-40B4-BE49-F238E27FC236}">
                <a16:creationId xmlns:a16="http://schemas.microsoft.com/office/drawing/2014/main" id="{AFCC342C-0D8A-46BD-B435-E7D9E772A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733800"/>
            <a:ext cx="4368800" cy="2553018"/>
          </a:xfrm>
          <a:prstGeom prst="rect">
            <a:avLst/>
          </a:prstGeom>
        </p:spPr>
      </p:pic>
    </p:spTree>
    <p:extLst>
      <p:ext uri="{BB962C8B-B14F-4D97-AF65-F5344CB8AC3E}">
        <p14:creationId xmlns:p14="http://schemas.microsoft.com/office/powerpoint/2010/main" val="143913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Federal Statutes</a:t>
            </a:r>
            <a:endParaRPr lang="en-US" dirty="0"/>
          </a:p>
        </p:txBody>
      </p:sp>
    </p:spTree>
    <p:extLst>
      <p:ext uri="{BB962C8B-B14F-4D97-AF65-F5344CB8AC3E}">
        <p14:creationId xmlns:p14="http://schemas.microsoft.com/office/powerpoint/2010/main" val="188220895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BD Only">
  <a:themeElements>
    <a:clrScheme name="FBD_011712">
      <a:dk1>
        <a:srgbClr val="000000"/>
      </a:dk1>
      <a:lt1>
        <a:srgbClr val="FFFFFF"/>
      </a:lt1>
      <a:dk2>
        <a:srgbClr val="000000"/>
      </a:dk2>
      <a:lt2>
        <a:srgbClr val="FFFFFF"/>
      </a:lt2>
      <a:accent1>
        <a:srgbClr val="003150"/>
      </a:accent1>
      <a:accent2>
        <a:srgbClr val="5E9CAE"/>
      </a:accent2>
      <a:accent3>
        <a:srgbClr val="BCBEC0"/>
      </a:accent3>
      <a:accent4>
        <a:srgbClr val="00583C"/>
      </a:accent4>
      <a:accent5>
        <a:srgbClr val="3F9C35"/>
      </a:accent5>
      <a:accent6>
        <a:srgbClr val="E7AB03"/>
      </a:accent6>
      <a:hlink>
        <a:srgbClr val="774F27"/>
      </a:hlink>
      <a:folHlink>
        <a:srgbClr val="730142"/>
      </a:folHlink>
    </a:clrScheme>
    <a:fontScheme name="Arial Narrow | 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aegreBD_Refresh">
      <a:dk1>
        <a:srgbClr val="000000"/>
      </a:dk1>
      <a:lt1>
        <a:srgbClr val="FFFFFF"/>
      </a:lt1>
      <a:dk2>
        <a:srgbClr val="595959"/>
      </a:dk2>
      <a:lt2>
        <a:srgbClr val="FFFFFF"/>
      </a:lt2>
      <a:accent1>
        <a:srgbClr val="003150"/>
      </a:accent1>
      <a:accent2>
        <a:srgbClr val="5E9CAE"/>
      </a:accent2>
      <a:accent3>
        <a:srgbClr val="BCBEC0"/>
      </a:accent3>
      <a:accent4>
        <a:srgbClr val="3F9C35"/>
      </a:accent4>
      <a:accent5>
        <a:srgbClr val="00583C"/>
      </a:accent5>
      <a:accent6>
        <a:srgbClr val="B7D886"/>
      </a:accent6>
      <a:hlink>
        <a:srgbClr val="E7AB03"/>
      </a:hlink>
      <a:folHlink>
        <a:srgbClr val="FDE19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txDef>
      <a:spPr/>
      <a:bodyPr vert="horz" lIns="91440" tIns="45720" rIns="91440" bIns="45720" rtlCol="0" anchor="ctr"/>
      <a:lstStyle>
        <a:defPPr algn="l">
          <a:defRPr sz="900" b="1" kern="1200" dirty="0"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Theme1" id="{DB3519BD-9090-47F5-A2E8-17A19D772645}" vid="{A2FAA77C-121E-444F-A2AE-207C0D891C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37A4921F8CD04888C66A971C9EA235" ma:contentTypeVersion="10" ma:contentTypeDescription="Create a new document." ma:contentTypeScope="" ma:versionID="a1250fa2fc531638069eccfe141f0193">
  <xsd:schema xmlns:xsd="http://www.w3.org/2001/XMLSchema" xmlns:xs="http://www.w3.org/2001/XMLSchema" xmlns:p="http://schemas.microsoft.com/office/2006/metadata/properties" xmlns:ns3="0f08fd50-b73d-40be-a8e8-355667f7e752" targetNamespace="http://schemas.microsoft.com/office/2006/metadata/properties" ma:root="true" ma:fieldsID="1e9b99eee6b607561d4b25e6034879ee" ns3:_="">
    <xsd:import namespace="0f08fd50-b73d-40be-a8e8-355667f7e7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8fd50-b73d-40be-a8e8-355667f7e7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D06407-EC22-4D89-A92A-905FF56A6044}">
  <ds:schemaRefs>
    <ds:schemaRef ds:uri="http://purl.org/dc/terms/"/>
    <ds:schemaRef ds:uri="http://schemas.openxmlformats.org/package/2006/metadata/core-properties"/>
    <ds:schemaRef ds:uri="http://purl.org/dc/dcmitype/"/>
    <ds:schemaRef ds:uri="http://schemas.microsoft.com/office/infopath/2007/PartnerControls"/>
    <ds:schemaRef ds:uri="0f08fd50-b73d-40be-a8e8-355667f7e752"/>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D92024B-FB1A-4266-941C-AB0AC4702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08fd50-b73d-40be-a8e8-355667f7e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6DB24B-3788-42A5-A363-7955B5CA6A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TotalTime>
  <Words>1563</Words>
  <Application>Microsoft Office PowerPoint</Application>
  <PresentationFormat>Widescreen</PresentationFormat>
  <Paragraphs>212</Paragraphs>
  <Slides>34</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Arial Narrow</vt:lpstr>
      <vt:lpstr>Calibri</vt:lpstr>
      <vt:lpstr>Wingdings 3</vt:lpstr>
      <vt:lpstr>FBD Only</vt:lpstr>
      <vt:lpstr>Theme1</vt:lpstr>
      <vt:lpstr>U.S. Supreme Court October Term 2019 Preview</vt:lpstr>
      <vt:lpstr>Overview</vt:lpstr>
      <vt:lpstr>Constitutional Law</vt:lpstr>
      <vt:lpstr>First &amp; Fourteenth Amendments</vt:lpstr>
      <vt:lpstr>Split of Authority</vt:lpstr>
      <vt:lpstr>Supreme Court weighs in…</vt:lpstr>
      <vt:lpstr>Reproductive Rights/Abortion</vt:lpstr>
      <vt:lpstr>Second Amendment</vt:lpstr>
      <vt:lpstr>Federal Statutes</vt:lpstr>
      <vt:lpstr>Title VII Discrimination</vt:lpstr>
      <vt:lpstr>Title VII Discrimination</vt:lpstr>
      <vt:lpstr>Title VII Discrimination</vt:lpstr>
      <vt:lpstr>Affordable Care Act</vt:lpstr>
      <vt:lpstr>Jurisdiction &amp; Procedure </vt:lpstr>
      <vt:lpstr>ERISA Pleading Standard</vt:lpstr>
      <vt:lpstr>Statutes of Limitations</vt:lpstr>
      <vt:lpstr>Statutes of Limitations</vt:lpstr>
      <vt:lpstr>DACA and the APA</vt:lpstr>
      <vt:lpstr>DACA and the APA</vt:lpstr>
      <vt:lpstr>PowerPoint Presentation</vt:lpstr>
      <vt:lpstr>Criminal Law and Procedure</vt:lpstr>
      <vt:lpstr>Fourth Amendment</vt:lpstr>
      <vt:lpstr>State . . . split?</vt:lpstr>
      <vt:lpstr>Sixth Amendment</vt:lpstr>
      <vt:lpstr>Sixth Amendment</vt:lpstr>
      <vt:lpstr>Eighth Amendment</vt:lpstr>
      <vt:lpstr>Eighth Amendment</vt:lpstr>
      <vt:lpstr>First Amendment - Alienage</vt:lpstr>
      <vt:lpstr>Intellectual Property</vt:lpstr>
      <vt:lpstr>Intellectual Property </vt:lpstr>
      <vt:lpstr>Intellectual Property </vt:lpstr>
      <vt:lpstr>Intellectual Property </vt:lpstr>
      <vt:lpstr>Intellectual Property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Supreme Court October Term 2019 Preview</dc:title>
  <dc:creator>John M. Baker</dc:creator>
  <cp:lastModifiedBy>Jeff Justman</cp:lastModifiedBy>
  <cp:revision>18</cp:revision>
  <dcterms:modified xsi:type="dcterms:W3CDTF">2019-10-17T02:11:13Z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0x010100B137A4921F8CD04888C66A971C9EA235</vt:lpwstr>
  </property>
</Properties>
</file>