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822" r:id="rId4"/>
    <p:sldMasterId id="2147484146" r:id="rId5"/>
    <p:sldMasterId id="2147484155" r:id="rId6"/>
    <p:sldMasterId id="2147484218" r:id="rId7"/>
  </p:sldMasterIdLst>
  <p:notesMasterIdLst>
    <p:notesMasterId r:id="rId20"/>
  </p:notesMasterIdLst>
  <p:handoutMasterIdLst>
    <p:handoutMasterId r:id="rId21"/>
  </p:handoutMasterIdLst>
  <p:sldIdLst>
    <p:sldId id="256" r:id="rId8"/>
    <p:sldId id="733" r:id="rId9"/>
    <p:sldId id="746" r:id="rId10"/>
    <p:sldId id="748" r:id="rId11"/>
    <p:sldId id="736" r:id="rId12"/>
    <p:sldId id="744" r:id="rId13"/>
    <p:sldId id="745" r:id="rId14"/>
    <p:sldId id="743" r:id="rId15"/>
    <p:sldId id="737" r:id="rId16"/>
    <p:sldId id="738" r:id="rId17"/>
    <p:sldId id="739" r:id="rId18"/>
    <p:sldId id="740" r:id="rId1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5pPr>
    <a:lvl6pPr marL="2286000" algn="l" defTabSz="914400" rtl="0" eaLnBrk="1" latinLnBrk="0" hangingPunct="1">
      <a:defRPr kern="1200">
        <a:solidFill>
          <a:schemeClr val="tx1"/>
        </a:solidFill>
        <a:latin typeface="Arial Narrow" panose="020B0606020202030204" pitchFamily="34" charset="0"/>
        <a:ea typeface="+mn-ea"/>
        <a:cs typeface="+mn-cs"/>
      </a:defRPr>
    </a:lvl6pPr>
    <a:lvl7pPr marL="2743200" algn="l" defTabSz="914400" rtl="0" eaLnBrk="1" latinLnBrk="0" hangingPunct="1">
      <a:defRPr kern="1200">
        <a:solidFill>
          <a:schemeClr val="tx1"/>
        </a:solidFill>
        <a:latin typeface="Arial Narrow" panose="020B0606020202030204" pitchFamily="34" charset="0"/>
        <a:ea typeface="+mn-ea"/>
        <a:cs typeface="+mn-cs"/>
      </a:defRPr>
    </a:lvl7pPr>
    <a:lvl8pPr marL="3200400" algn="l" defTabSz="914400" rtl="0" eaLnBrk="1" latinLnBrk="0" hangingPunct="1">
      <a:defRPr kern="1200">
        <a:solidFill>
          <a:schemeClr val="tx1"/>
        </a:solidFill>
        <a:latin typeface="Arial Narrow" panose="020B0606020202030204" pitchFamily="34" charset="0"/>
        <a:ea typeface="+mn-ea"/>
        <a:cs typeface="+mn-cs"/>
      </a:defRPr>
    </a:lvl8pPr>
    <a:lvl9pPr marL="3657600" algn="l" defTabSz="914400" rtl="0" eaLnBrk="1" latinLnBrk="0" hangingPunct="1">
      <a:defRPr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83176" autoAdjust="0"/>
  </p:normalViewPr>
  <p:slideViewPr>
    <p:cSldViewPr>
      <p:cViewPr varScale="1">
        <p:scale>
          <a:sx n="52" d="100"/>
          <a:sy n="52" d="100"/>
        </p:scale>
        <p:origin x="1410" y="60"/>
      </p:cViewPr>
      <p:guideLst>
        <p:guide orient="horz" pos="2448"/>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E6FB2E-18CC-4BAD-B31E-C1263EB1BC94}"/>
              </a:ext>
            </a:extLst>
          </p:cNvPr>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1F7FBB6-09C9-4116-85DC-ED9E765DD147}"/>
              </a:ext>
            </a:extLst>
          </p:cNvPr>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5CDA070-81CB-42B0-A038-2035D0A549AF}" type="datetimeFigureOut">
              <a:rPr lang="en-US"/>
              <a:pPr>
                <a:defRPr/>
              </a:pPr>
              <a:t>12/23/2018</a:t>
            </a:fld>
            <a:endParaRPr lang="en-US"/>
          </a:p>
        </p:txBody>
      </p:sp>
      <p:sp>
        <p:nvSpPr>
          <p:cNvPr id="4" name="Footer Placeholder 3">
            <a:extLst>
              <a:ext uri="{FF2B5EF4-FFF2-40B4-BE49-F238E27FC236}">
                <a16:creationId xmlns:a16="http://schemas.microsoft.com/office/drawing/2014/main" id="{1A51D7F2-E805-409D-8F8F-7CE862D46EE5}"/>
              </a:ext>
            </a:extLst>
          </p:cNvPr>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3FA8C404-3414-43AC-8BC0-BD7027084EDE}"/>
              </a:ext>
            </a:extLst>
          </p:cNvPr>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E5DE0B3-2CAC-4266-B4C3-7541358D67F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96128D-4FAB-4BA6-B325-AACA490B3225}"/>
              </a:ext>
            </a:extLst>
          </p:cNvPr>
          <p:cNvSpPr>
            <a:spLocks noGrp="1"/>
          </p:cNvSpPr>
          <p:nvPr>
            <p:ph type="hdr" sz="quarter"/>
          </p:nvPr>
        </p:nvSpPr>
        <p:spPr>
          <a:xfrm>
            <a:off x="0" y="0"/>
            <a:ext cx="3170238" cy="479425"/>
          </a:xfrm>
          <a:prstGeom prst="rect">
            <a:avLst/>
          </a:prstGeom>
        </p:spPr>
        <p:txBody>
          <a:bodyPr vert="horz" lIns="96653" tIns="48327" rIns="96653" bIns="4832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70FB777-AD6A-425C-886A-6137F088181B}"/>
              </a:ext>
            </a:extLst>
          </p:cNvPr>
          <p:cNvSpPr>
            <a:spLocks noGrp="1"/>
          </p:cNvSpPr>
          <p:nvPr>
            <p:ph type="dt" idx="1"/>
          </p:nvPr>
        </p:nvSpPr>
        <p:spPr>
          <a:xfrm>
            <a:off x="4143375" y="0"/>
            <a:ext cx="3170238" cy="479425"/>
          </a:xfrm>
          <a:prstGeom prst="rect">
            <a:avLst/>
          </a:prstGeom>
        </p:spPr>
        <p:txBody>
          <a:bodyPr vert="horz" lIns="96653" tIns="48327" rIns="96653" bIns="48327" rtlCol="0"/>
          <a:lstStyle>
            <a:lvl1pPr algn="r" eaLnBrk="1" fontAlgn="auto" hangingPunct="1">
              <a:spcBef>
                <a:spcPts val="0"/>
              </a:spcBef>
              <a:spcAft>
                <a:spcPts val="0"/>
              </a:spcAft>
              <a:defRPr sz="1200">
                <a:latin typeface="+mn-lt"/>
              </a:defRPr>
            </a:lvl1pPr>
          </a:lstStyle>
          <a:p>
            <a:pPr>
              <a:defRPr/>
            </a:pPr>
            <a:fld id="{387DB1E4-FEC1-42F6-B370-16CD97395798}" type="datetimeFigureOut">
              <a:rPr lang="en-US"/>
              <a:pPr>
                <a:defRPr/>
              </a:pPr>
              <a:t>12/23/2018</a:t>
            </a:fld>
            <a:endParaRPr lang="en-US"/>
          </a:p>
        </p:txBody>
      </p:sp>
      <p:sp>
        <p:nvSpPr>
          <p:cNvPr id="4" name="Slide Image Placeholder 3">
            <a:extLst>
              <a:ext uri="{FF2B5EF4-FFF2-40B4-BE49-F238E27FC236}">
                <a16:creationId xmlns:a16="http://schemas.microsoft.com/office/drawing/2014/main" id="{59DFA7D1-1109-4092-87FE-CB38C091D668}"/>
              </a:ext>
            </a:extLst>
          </p:cNvPr>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a:extLst>
              <a:ext uri="{FF2B5EF4-FFF2-40B4-BE49-F238E27FC236}">
                <a16:creationId xmlns:a16="http://schemas.microsoft.com/office/drawing/2014/main" id="{FD15A3F1-3777-4E45-94F6-1F637B19D5A1}"/>
              </a:ext>
            </a:extLst>
          </p:cNvPr>
          <p:cNvSpPr>
            <a:spLocks noGrp="1"/>
          </p:cNvSpPr>
          <p:nvPr>
            <p:ph type="body" sz="quarter" idx="3"/>
          </p:nvPr>
        </p:nvSpPr>
        <p:spPr>
          <a:xfrm>
            <a:off x="731838" y="4560888"/>
            <a:ext cx="5851525" cy="4319587"/>
          </a:xfrm>
          <a:prstGeom prst="rect">
            <a:avLst/>
          </a:prstGeom>
        </p:spPr>
        <p:txBody>
          <a:bodyPr vert="horz" lIns="96653" tIns="48327" rIns="96653" bIns="4832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4906F73-DD21-4780-9E9E-8E7C703806F2}"/>
              </a:ext>
            </a:extLst>
          </p:cNvPr>
          <p:cNvSpPr>
            <a:spLocks noGrp="1"/>
          </p:cNvSpPr>
          <p:nvPr>
            <p:ph type="ftr" sz="quarter" idx="4"/>
          </p:nvPr>
        </p:nvSpPr>
        <p:spPr>
          <a:xfrm>
            <a:off x="0" y="9120188"/>
            <a:ext cx="3170238" cy="479425"/>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7A7E8D9-5523-48ED-8E30-003A591DDD32}"/>
              </a:ext>
            </a:extLst>
          </p:cNvPr>
          <p:cNvSpPr>
            <a:spLocks noGrp="1"/>
          </p:cNvSpPr>
          <p:nvPr>
            <p:ph type="sldNum" sz="quarter" idx="5"/>
          </p:nvPr>
        </p:nvSpPr>
        <p:spPr>
          <a:xfrm>
            <a:off x="4143375" y="9120188"/>
            <a:ext cx="3170238" cy="479425"/>
          </a:xfrm>
          <a:prstGeom prst="rect">
            <a:avLst/>
          </a:prstGeom>
        </p:spPr>
        <p:txBody>
          <a:bodyPr vert="horz" lIns="96653" tIns="48327" rIns="96653" bIns="48327" rtlCol="0" anchor="b"/>
          <a:lstStyle>
            <a:lvl1pPr algn="r" eaLnBrk="1" fontAlgn="auto" hangingPunct="1">
              <a:spcBef>
                <a:spcPts val="0"/>
              </a:spcBef>
              <a:spcAft>
                <a:spcPts val="0"/>
              </a:spcAft>
              <a:defRPr sz="1200">
                <a:latin typeface="+mn-lt"/>
              </a:defRPr>
            </a:lvl1pPr>
          </a:lstStyle>
          <a:p>
            <a:pPr>
              <a:defRPr/>
            </a:pPr>
            <a:fld id="{034CCE4C-DD62-4469-9365-5EC989BB4BE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CC993F0-FE0C-48D9-A946-52C740663114}"/>
              </a:ext>
            </a:extLst>
          </p:cNvPr>
          <p:cNvGrpSpPr/>
          <p:nvPr/>
        </p:nvGrpSpPr>
        <p:grpSpPr>
          <a:xfrm>
            <a:off x="0" y="4929808"/>
            <a:ext cx="9144000" cy="1928192"/>
            <a:chOff x="-381000" y="4625008"/>
            <a:chExt cx="9144000" cy="1928192"/>
          </a:xfrm>
          <a:effectLst>
            <a:outerShdw blurRad="203200" dist="38100" dir="16200000" rotWithShape="0">
              <a:prstClr val="black">
                <a:alpha val="51000"/>
              </a:prstClr>
            </a:outerShdw>
          </a:effectLst>
        </p:grpSpPr>
        <p:sp>
          <p:nvSpPr>
            <p:cNvPr id="5" name="Isosceles Triangle 4">
              <a:extLst>
                <a:ext uri="{FF2B5EF4-FFF2-40B4-BE49-F238E27FC236}">
                  <a16:creationId xmlns:a16="http://schemas.microsoft.com/office/drawing/2014/main" id="{9A6A75DE-E260-4CE7-876A-38246843F119}"/>
                </a:ext>
              </a:extLst>
            </p:cNvPr>
            <p:cNvSpPr/>
            <p:nvPr/>
          </p:nvSpPr>
          <p:spPr>
            <a:xfrm>
              <a:off x="609600" y="4625008"/>
              <a:ext cx="800100" cy="556591"/>
            </a:xfrm>
            <a:prstGeom prst="triangle">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000032C0-C182-4876-B7E5-49FA81237B1A}"/>
                </a:ext>
              </a:extLst>
            </p:cNvPr>
            <p:cNvSpPr/>
            <p:nvPr/>
          </p:nvSpPr>
          <p:spPr>
            <a:xfrm>
              <a:off x="-381000" y="5181600"/>
              <a:ext cx="9144000" cy="1371600"/>
            </a:xfrm>
            <a:prstGeom prst="rect">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7" name="Picture 2">
            <a:extLst>
              <a:ext uri="{FF2B5EF4-FFF2-40B4-BE49-F238E27FC236}">
                <a16:creationId xmlns:a16="http://schemas.microsoft.com/office/drawing/2014/main" id="{31A27632-72D1-4884-9AB0-747878300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6021388"/>
            <a:ext cx="177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27378" y="1600200"/>
            <a:ext cx="7187381" cy="1470025"/>
          </a:xfrm>
        </p:spPr>
        <p:txBody>
          <a:bodyPr>
            <a:noAutofit/>
          </a:bodyPr>
          <a:lstStyle>
            <a:lvl1pPr algn="l">
              <a:defRPr sz="4400">
                <a:solidFill>
                  <a:srgbClr val="003150"/>
                </a:solidFill>
                <a:latin typeface="Arial Narrow"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38515" y="3124200"/>
            <a:ext cx="7167285" cy="1752600"/>
          </a:xfrm>
        </p:spPr>
        <p:txBody>
          <a:bodyPr>
            <a:normAutofit/>
          </a:bodyPr>
          <a:lstStyle>
            <a:lvl1pPr marL="0" indent="0" algn="l">
              <a:buNone/>
              <a:defRPr sz="3200">
                <a:solidFill>
                  <a:srgbClr val="003150"/>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9AA59E18-F0CD-4904-AAE6-7D605AED79F8}"/>
              </a:ext>
            </a:extLst>
          </p:cNvPr>
          <p:cNvSpPr>
            <a:spLocks noGrp="1"/>
          </p:cNvSpPr>
          <p:nvPr>
            <p:ph type="dt" sz="half" idx="10"/>
          </p:nvPr>
        </p:nvSpPr>
        <p:spPr/>
        <p:txBody>
          <a:bodyPr/>
          <a:lstStyle>
            <a:lvl1pPr>
              <a:defRPr/>
            </a:lvl1pPr>
          </a:lstStyle>
          <a:p>
            <a:pPr>
              <a:defRPr/>
            </a:pPr>
            <a:fld id="{E437406B-E0A0-412C-B2C2-C001061825EA}" type="datetimeFigureOut">
              <a:rPr lang="en-US"/>
              <a:pPr>
                <a:defRPr/>
              </a:pPr>
              <a:t>12/23/2018</a:t>
            </a:fld>
            <a:endParaRPr lang="en-US"/>
          </a:p>
        </p:txBody>
      </p:sp>
      <p:sp>
        <p:nvSpPr>
          <p:cNvPr id="9" name="Footer Placeholder 4">
            <a:extLst>
              <a:ext uri="{FF2B5EF4-FFF2-40B4-BE49-F238E27FC236}">
                <a16:creationId xmlns:a16="http://schemas.microsoft.com/office/drawing/2014/main" id="{4EC0065A-E99C-4111-9882-DA56FD4364A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462A4D3C-9181-480D-A49F-6A6F23052570}"/>
              </a:ext>
            </a:extLst>
          </p:cNvPr>
          <p:cNvSpPr>
            <a:spLocks noGrp="1"/>
          </p:cNvSpPr>
          <p:nvPr>
            <p:ph type="sldNum" sz="quarter" idx="12"/>
          </p:nvPr>
        </p:nvSpPr>
        <p:spPr/>
        <p:txBody>
          <a:bodyPr/>
          <a:lstStyle>
            <a:lvl1pPr>
              <a:defRPr/>
            </a:lvl1pPr>
          </a:lstStyle>
          <a:p>
            <a:pPr>
              <a:defRPr/>
            </a:pPr>
            <a:fld id="{A1C7BAEC-AFAA-4B72-A834-DEF60FF6D89A}" type="slidenum">
              <a:rPr lang="en-US"/>
              <a:pPr>
                <a:defRPr/>
              </a:pPr>
              <a:t>‹#›</a:t>
            </a:fld>
            <a:endParaRPr lang="en-US"/>
          </a:p>
        </p:txBody>
      </p:sp>
    </p:spTree>
    <p:extLst>
      <p:ext uri="{BB962C8B-B14F-4D97-AF65-F5344CB8AC3E}">
        <p14:creationId xmlns:p14="http://schemas.microsoft.com/office/powerpoint/2010/main" val="95709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7A781A23-1BE9-4F7E-AD9C-D1A556E1CE6C}"/>
              </a:ext>
            </a:extLst>
          </p:cNvPr>
          <p:cNvGrpSpPr/>
          <p:nvPr/>
        </p:nvGrpSpPr>
        <p:grpSpPr>
          <a:xfrm>
            <a:off x="0" y="0"/>
            <a:ext cx="9144000" cy="2590800"/>
            <a:chOff x="0" y="-309280"/>
            <a:chExt cx="9144000" cy="2590800"/>
          </a:xfrm>
          <a:effectLst>
            <a:outerShdw blurRad="139700" dist="38100" dir="5400000" algn="t" rotWithShape="0">
              <a:prstClr val="black">
                <a:alpha val="43000"/>
              </a:prstClr>
            </a:outerShdw>
          </a:effectLst>
        </p:grpSpPr>
        <p:sp>
          <p:nvSpPr>
            <p:cNvPr id="5" name="Rectangle 4">
              <a:extLst>
                <a:ext uri="{FF2B5EF4-FFF2-40B4-BE49-F238E27FC236}">
                  <a16:creationId xmlns:a16="http://schemas.microsoft.com/office/drawing/2014/main" id="{F8BA5D4B-D150-4A25-B3A6-8F4228E43EA2}"/>
                </a:ext>
              </a:extLst>
            </p:cNvPr>
            <p:cNvSpPr/>
            <p:nvPr/>
          </p:nvSpPr>
          <p:spPr>
            <a:xfrm>
              <a:off x="0" y="-309280"/>
              <a:ext cx="9144000" cy="22860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Isosceles Triangle 5">
              <a:extLst>
                <a:ext uri="{FF2B5EF4-FFF2-40B4-BE49-F238E27FC236}">
                  <a16:creationId xmlns:a16="http://schemas.microsoft.com/office/drawing/2014/main" id="{1B421AAC-F7A7-40DB-B19E-0C25EDB2B464}"/>
                </a:ext>
              </a:extLst>
            </p:cNvPr>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pic>
        <p:nvPicPr>
          <p:cNvPr id="7" name="Picture 2">
            <a:extLst>
              <a:ext uri="{FF2B5EF4-FFF2-40B4-BE49-F238E27FC236}">
                <a16:creationId xmlns:a16="http://schemas.microsoft.com/office/drawing/2014/main" id="{6CD742F0-DBDC-4112-BAE6-ECDB7EEEF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4643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590800"/>
            <a:ext cx="7772400" cy="1362075"/>
          </a:xfrm>
        </p:spPr>
        <p:txBody>
          <a:bodyPr>
            <a:normAutofit/>
          </a:bodyPr>
          <a:lstStyle>
            <a:lvl1pPr algn="l">
              <a:defRPr sz="4000" b="1" cap="none">
                <a:solidFill>
                  <a:srgbClr val="00315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4038600"/>
            <a:ext cx="7808913" cy="990600"/>
          </a:xfrm>
        </p:spPr>
        <p:txBody>
          <a:bodyPr/>
          <a:lstStyle>
            <a:lvl1pPr marL="0" indent="0">
              <a:buNone/>
              <a:defRPr sz="2000">
                <a:solidFill>
                  <a:srgbClr val="003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61286A05-85BD-45A0-AE93-C3CA7CC59804}"/>
              </a:ext>
            </a:extLst>
          </p:cNvPr>
          <p:cNvSpPr>
            <a:spLocks noGrp="1"/>
          </p:cNvSpPr>
          <p:nvPr>
            <p:ph type="dt" sz="half" idx="10"/>
          </p:nvPr>
        </p:nvSpPr>
        <p:spPr/>
        <p:txBody>
          <a:bodyPr/>
          <a:lstStyle>
            <a:lvl1pPr>
              <a:defRPr/>
            </a:lvl1pPr>
          </a:lstStyle>
          <a:p>
            <a:pPr>
              <a:defRPr/>
            </a:pPr>
            <a:fld id="{D7BE7F34-04DA-420E-AC1C-C50ACB0DF3AF}" type="datetimeFigureOut">
              <a:rPr lang="en-US"/>
              <a:pPr>
                <a:defRPr/>
              </a:pPr>
              <a:t>12/23/2018</a:t>
            </a:fld>
            <a:endParaRPr lang="en-US"/>
          </a:p>
        </p:txBody>
      </p:sp>
      <p:sp>
        <p:nvSpPr>
          <p:cNvPr id="9" name="Footer Placeholder 4">
            <a:extLst>
              <a:ext uri="{FF2B5EF4-FFF2-40B4-BE49-F238E27FC236}">
                <a16:creationId xmlns:a16="http://schemas.microsoft.com/office/drawing/2014/main" id="{D5830876-4583-4B39-94AE-FDE64E542B1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F1FDCF6F-C5FA-4B4F-8ED0-B569323F1702}"/>
              </a:ext>
            </a:extLst>
          </p:cNvPr>
          <p:cNvSpPr>
            <a:spLocks noGrp="1"/>
          </p:cNvSpPr>
          <p:nvPr>
            <p:ph type="sldNum" sz="quarter" idx="12"/>
          </p:nvPr>
        </p:nvSpPr>
        <p:spPr/>
        <p:txBody>
          <a:bodyPr/>
          <a:lstStyle>
            <a:lvl1pPr>
              <a:defRPr/>
            </a:lvl1pPr>
          </a:lstStyle>
          <a:p>
            <a:pPr>
              <a:defRPr/>
            </a:pPr>
            <a:fld id="{A53AE8D0-C7EB-4AF9-9E5A-EAE8D83B1727}" type="slidenum">
              <a:rPr lang="en-US"/>
              <a:pPr>
                <a:defRPr/>
              </a:pPr>
              <a:t>‹#›</a:t>
            </a:fld>
            <a:endParaRPr lang="en-US"/>
          </a:p>
        </p:txBody>
      </p:sp>
    </p:spTree>
    <p:extLst>
      <p:ext uri="{BB962C8B-B14F-4D97-AF65-F5344CB8AC3E}">
        <p14:creationId xmlns:p14="http://schemas.microsoft.com/office/powerpoint/2010/main" val="334718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FBB703D-3164-4175-8B41-7FC8C7B50B03}"/>
              </a:ext>
            </a:extLst>
          </p:cNvPr>
          <p:cNvSpPr>
            <a:spLocks noGrp="1"/>
          </p:cNvSpPr>
          <p:nvPr>
            <p:ph type="dt" sz="half" idx="10"/>
          </p:nvPr>
        </p:nvSpPr>
        <p:spPr/>
        <p:txBody>
          <a:bodyPr/>
          <a:lstStyle>
            <a:lvl1pPr>
              <a:defRPr/>
            </a:lvl1pPr>
          </a:lstStyle>
          <a:p>
            <a:pPr>
              <a:defRPr/>
            </a:pPr>
            <a:fld id="{9EEF28B8-38C1-4E9B-B9BA-1C1604071B29}" type="datetimeFigureOut">
              <a:rPr lang="en-US"/>
              <a:pPr>
                <a:defRPr/>
              </a:pPr>
              <a:t>12/23/2018</a:t>
            </a:fld>
            <a:endParaRPr lang="en-US"/>
          </a:p>
        </p:txBody>
      </p:sp>
      <p:sp>
        <p:nvSpPr>
          <p:cNvPr id="6" name="Footer Placeholder 4">
            <a:extLst>
              <a:ext uri="{FF2B5EF4-FFF2-40B4-BE49-F238E27FC236}">
                <a16:creationId xmlns:a16="http://schemas.microsoft.com/office/drawing/2014/main" id="{AB215A83-A8D4-4B9B-B6F1-8D45ED43F75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BB5D15-E945-477E-8E78-D9CAC2E79D64}"/>
              </a:ext>
            </a:extLst>
          </p:cNvPr>
          <p:cNvSpPr>
            <a:spLocks noGrp="1"/>
          </p:cNvSpPr>
          <p:nvPr>
            <p:ph type="sldNum" sz="quarter" idx="12"/>
          </p:nvPr>
        </p:nvSpPr>
        <p:spPr/>
        <p:txBody>
          <a:bodyPr/>
          <a:lstStyle>
            <a:lvl1pPr>
              <a:defRPr/>
            </a:lvl1pPr>
          </a:lstStyle>
          <a:p>
            <a:pPr>
              <a:defRPr/>
            </a:pPr>
            <a:fld id="{52AEE51B-6002-4C87-8D73-90BEF0FE6488}" type="slidenum">
              <a:rPr lang="en-US"/>
              <a:pPr>
                <a:defRPr/>
              </a:pPr>
              <a:t>‹#›</a:t>
            </a:fld>
            <a:endParaRPr lang="en-US"/>
          </a:p>
        </p:txBody>
      </p:sp>
    </p:spTree>
    <p:extLst>
      <p:ext uri="{BB962C8B-B14F-4D97-AF65-F5344CB8AC3E}">
        <p14:creationId xmlns:p14="http://schemas.microsoft.com/office/powerpoint/2010/main" val="1704793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4D000C7-AB73-48FC-B50D-A35F0B865A51}"/>
              </a:ext>
            </a:extLst>
          </p:cNvPr>
          <p:cNvSpPr>
            <a:spLocks noGrp="1"/>
          </p:cNvSpPr>
          <p:nvPr>
            <p:ph type="dt" sz="half" idx="10"/>
          </p:nvPr>
        </p:nvSpPr>
        <p:spPr/>
        <p:txBody>
          <a:bodyPr/>
          <a:lstStyle>
            <a:lvl1pPr>
              <a:defRPr/>
            </a:lvl1pPr>
          </a:lstStyle>
          <a:p>
            <a:pPr>
              <a:defRPr/>
            </a:pPr>
            <a:fld id="{93E6C230-CFF1-4DF6-BE88-6329EFDCBC79}" type="datetimeFigureOut">
              <a:rPr lang="en-US"/>
              <a:pPr>
                <a:defRPr/>
              </a:pPr>
              <a:t>12/23/2018</a:t>
            </a:fld>
            <a:endParaRPr lang="en-US"/>
          </a:p>
        </p:txBody>
      </p:sp>
      <p:sp>
        <p:nvSpPr>
          <p:cNvPr id="8" name="Footer Placeholder 4">
            <a:extLst>
              <a:ext uri="{FF2B5EF4-FFF2-40B4-BE49-F238E27FC236}">
                <a16:creationId xmlns:a16="http://schemas.microsoft.com/office/drawing/2014/main" id="{D9C8BD64-10E4-4EAE-8E2B-933F28814BE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AA2DDAC-E6FF-4D6C-A674-ED74422715C1}"/>
              </a:ext>
            </a:extLst>
          </p:cNvPr>
          <p:cNvSpPr>
            <a:spLocks noGrp="1"/>
          </p:cNvSpPr>
          <p:nvPr>
            <p:ph type="sldNum" sz="quarter" idx="12"/>
          </p:nvPr>
        </p:nvSpPr>
        <p:spPr/>
        <p:txBody>
          <a:bodyPr/>
          <a:lstStyle>
            <a:lvl1pPr>
              <a:defRPr/>
            </a:lvl1pPr>
          </a:lstStyle>
          <a:p>
            <a:pPr>
              <a:defRPr/>
            </a:pPr>
            <a:fld id="{B28CD942-D5D3-42DD-9FDB-FE927F3EFA6D}" type="slidenum">
              <a:rPr lang="en-US"/>
              <a:pPr>
                <a:defRPr/>
              </a:pPr>
              <a:t>‹#›</a:t>
            </a:fld>
            <a:endParaRPr lang="en-US"/>
          </a:p>
        </p:txBody>
      </p:sp>
    </p:spTree>
    <p:extLst>
      <p:ext uri="{BB962C8B-B14F-4D97-AF65-F5344CB8AC3E}">
        <p14:creationId xmlns:p14="http://schemas.microsoft.com/office/powerpoint/2010/main" val="185945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F3802A3-F52E-4A76-A901-69EF1C9CFB49}"/>
              </a:ext>
            </a:extLst>
          </p:cNvPr>
          <p:cNvSpPr>
            <a:spLocks noGrp="1"/>
          </p:cNvSpPr>
          <p:nvPr>
            <p:ph type="dt" sz="half" idx="10"/>
          </p:nvPr>
        </p:nvSpPr>
        <p:spPr/>
        <p:txBody>
          <a:bodyPr/>
          <a:lstStyle>
            <a:lvl1pPr>
              <a:defRPr/>
            </a:lvl1pPr>
          </a:lstStyle>
          <a:p>
            <a:pPr>
              <a:defRPr/>
            </a:pPr>
            <a:fld id="{1E9EA8C1-0160-44B4-B8DF-2127C3CA4AC1}" type="datetimeFigureOut">
              <a:rPr lang="en-US"/>
              <a:pPr>
                <a:defRPr/>
              </a:pPr>
              <a:t>12/23/2018</a:t>
            </a:fld>
            <a:endParaRPr lang="en-US"/>
          </a:p>
        </p:txBody>
      </p:sp>
      <p:sp>
        <p:nvSpPr>
          <p:cNvPr id="4" name="Footer Placeholder 4">
            <a:extLst>
              <a:ext uri="{FF2B5EF4-FFF2-40B4-BE49-F238E27FC236}">
                <a16:creationId xmlns:a16="http://schemas.microsoft.com/office/drawing/2014/main" id="{49B4CA8A-092C-4D03-AFAE-2FAA101A233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E884DFB-A2D5-41E7-A40A-B6C4A81CA82A}"/>
              </a:ext>
            </a:extLst>
          </p:cNvPr>
          <p:cNvSpPr>
            <a:spLocks noGrp="1"/>
          </p:cNvSpPr>
          <p:nvPr>
            <p:ph type="sldNum" sz="quarter" idx="12"/>
          </p:nvPr>
        </p:nvSpPr>
        <p:spPr/>
        <p:txBody>
          <a:bodyPr/>
          <a:lstStyle>
            <a:lvl1pPr>
              <a:defRPr/>
            </a:lvl1pPr>
          </a:lstStyle>
          <a:p>
            <a:pPr>
              <a:defRPr/>
            </a:pPr>
            <a:fld id="{F348650B-BFB5-4897-9152-2047046CCD28}" type="slidenum">
              <a:rPr lang="en-US"/>
              <a:pPr>
                <a:defRPr/>
              </a:pPr>
              <a:t>‹#›</a:t>
            </a:fld>
            <a:endParaRPr lang="en-US"/>
          </a:p>
        </p:txBody>
      </p:sp>
    </p:spTree>
    <p:extLst>
      <p:ext uri="{BB962C8B-B14F-4D97-AF65-F5344CB8AC3E}">
        <p14:creationId xmlns:p14="http://schemas.microsoft.com/office/powerpoint/2010/main" val="2181079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5E05132-C8F8-4826-9E58-C8D98BB51912}"/>
              </a:ext>
            </a:extLst>
          </p:cNvPr>
          <p:cNvSpPr>
            <a:spLocks noGrp="1"/>
          </p:cNvSpPr>
          <p:nvPr>
            <p:ph type="dt" sz="half" idx="10"/>
          </p:nvPr>
        </p:nvSpPr>
        <p:spPr/>
        <p:txBody>
          <a:bodyPr/>
          <a:lstStyle>
            <a:lvl1pPr>
              <a:defRPr/>
            </a:lvl1pPr>
          </a:lstStyle>
          <a:p>
            <a:pPr>
              <a:defRPr/>
            </a:pPr>
            <a:fld id="{2DDB3860-A011-4C9E-8CCE-CB8530A91091}" type="datetimeFigureOut">
              <a:rPr lang="en-US"/>
              <a:pPr>
                <a:defRPr/>
              </a:pPr>
              <a:t>12/23/2018</a:t>
            </a:fld>
            <a:endParaRPr lang="en-US"/>
          </a:p>
        </p:txBody>
      </p:sp>
      <p:sp>
        <p:nvSpPr>
          <p:cNvPr id="3" name="Footer Placeholder 4">
            <a:extLst>
              <a:ext uri="{FF2B5EF4-FFF2-40B4-BE49-F238E27FC236}">
                <a16:creationId xmlns:a16="http://schemas.microsoft.com/office/drawing/2014/main" id="{D2444175-2475-428C-B9C2-E8322C245F3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CF7CA2E-BA89-4EFC-A398-AE2A9FCE563B}"/>
              </a:ext>
            </a:extLst>
          </p:cNvPr>
          <p:cNvSpPr>
            <a:spLocks noGrp="1"/>
          </p:cNvSpPr>
          <p:nvPr>
            <p:ph type="sldNum" sz="quarter" idx="12"/>
          </p:nvPr>
        </p:nvSpPr>
        <p:spPr/>
        <p:txBody>
          <a:bodyPr/>
          <a:lstStyle>
            <a:lvl1pPr>
              <a:defRPr/>
            </a:lvl1pPr>
          </a:lstStyle>
          <a:p>
            <a:pPr>
              <a:defRPr/>
            </a:pPr>
            <a:fld id="{39CC70C3-1426-47CE-9B50-432370D9F9D0}" type="slidenum">
              <a:rPr lang="en-US"/>
              <a:pPr>
                <a:defRPr/>
              </a:pPr>
              <a:t>‹#›</a:t>
            </a:fld>
            <a:endParaRPr lang="en-US"/>
          </a:p>
        </p:txBody>
      </p:sp>
    </p:spTree>
    <p:extLst>
      <p:ext uri="{BB962C8B-B14F-4D97-AF65-F5344CB8AC3E}">
        <p14:creationId xmlns:p14="http://schemas.microsoft.com/office/powerpoint/2010/main" val="619903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0CB153F-59FD-49D2-9C83-35B346D20FD4}"/>
              </a:ext>
            </a:extLst>
          </p:cNvPr>
          <p:cNvGrpSpPr/>
          <p:nvPr/>
        </p:nvGrpSpPr>
        <p:grpSpPr>
          <a:xfrm>
            <a:off x="0" y="4929808"/>
            <a:ext cx="9144000" cy="1928192"/>
            <a:chOff x="-381000" y="4625008"/>
            <a:chExt cx="9144000" cy="1928192"/>
          </a:xfrm>
          <a:effectLst>
            <a:outerShdw blurRad="203200" dist="38100" dir="16200000" rotWithShape="0">
              <a:prstClr val="black">
                <a:alpha val="51000"/>
              </a:prstClr>
            </a:outerShdw>
          </a:effectLst>
        </p:grpSpPr>
        <p:sp>
          <p:nvSpPr>
            <p:cNvPr id="5" name="Isosceles Triangle 4">
              <a:extLst>
                <a:ext uri="{FF2B5EF4-FFF2-40B4-BE49-F238E27FC236}">
                  <a16:creationId xmlns:a16="http://schemas.microsoft.com/office/drawing/2014/main" id="{401091B4-536E-46A9-9085-EA0281E85617}"/>
                </a:ext>
              </a:extLst>
            </p:cNvPr>
            <p:cNvSpPr/>
            <p:nvPr/>
          </p:nvSpPr>
          <p:spPr>
            <a:xfrm>
              <a:off x="609600" y="4625008"/>
              <a:ext cx="800100" cy="556591"/>
            </a:xfrm>
            <a:prstGeom prst="triangle">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Rectangle 5">
              <a:extLst>
                <a:ext uri="{FF2B5EF4-FFF2-40B4-BE49-F238E27FC236}">
                  <a16:creationId xmlns:a16="http://schemas.microsoft.com/office/drawing/2014/main" id="{A66D63A4-82D4-40D6-87C9-080BEAD2D62F}"/>
                </a:ext>
              </a:extLst>
            </p:cNvPr>
            <p:cNvSpPr/>
            <p:nvPr/>
          </p:nvSpPr>
          <p:spPr>
            <a:xfrm>
              <a:off x="-381000" y="5181600"/>
              <a:ext cx="9144000" cy="1371600"/>
            </a:xfrm>
            <a:prstGeom prst="rect">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pic>
        <p:nvPicPr>
          <p:cNvPr id="7" name="Picture 2">
            <a:extLst>
              <a:ext uri="{FF2B5EF4-FFF2-40B4-BE49-F238E27FC236}">
                <a16:creationId xmlns:a16="http://schemas.microsoft.com/office/drawing/2014/main" id="{F0652983-4AEF-4061-8540-72F1282D9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6021388"/>
            <a:ext cx="177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27378" y="1600200"/>
            <a:ext cx="7187381" cy="1470025"/>
          </a:xfrm>
        </p:spPr>
        <p:txBody>
          <a:bodyPr>
            <a:noAutofit/>
          </a:bodyPr>
          <a:lstStyle>
            <a:lvl1pPr algn="l">
              <a:defRPr sz="4400">
                <a:solidFill>
                  <a:srgbClr val="003150"/>
                </a:solidFill>
                <a:latin typeface="Arial Narrow"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38515" y="3124200"/>
            <a:ext cx="7167285" cy="1752600"/>
          </a:xfrm>
        </p:spPr>
        <p:txBody>
          <a:bodyPr>
            <a:normAutofit/>
          </a:bodyPr>
          <a:lstStyle>
            <a:lvl1pPr marL="0" indent="0" algn="l">
              <a:buNone/>
              <a:defRPr sz="3200">
                <a:solidFill>
                  <a:srgbClr val="003150"/>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486CC0E0-2B97-48BB-B508-8C364124CAA0}"/>
              </a:ext>
            </a:extLst>
          </p:cNvPr>
          <p:cNvSpPr>
            <a:spLocks noGrp="1"/>
          </p:cNvSpPr>
          <p:nvPr>
            <p:ph type="dt" sz="half" idx="10"/>
          </p:nvPr>
        </p:nvSpPr>
        <p:spPr/>
        <p:txBody>
          <a:bodyPr/>
          <a:lstStyle>
            <a:lvl1pPr>
              <a:defRPr/>
            </a:lvl1pPr>
          </a:lstStyle>
          <a:p>
            <a:pPr>
              <a:defRPr/>
            </a:pPr>
            <a:fld id="{B77C325A-379A-40BC-B56E-56DB64AEBF79}" type="datetimeFigureOut">
              <a:rPr lang="en-US"/>
              <a:pPr>
                <a:defRPr/>
              </a:pPr>
              <a:t>12/23/2018</a:t>
            </a:fld>
            <a:endParaRPr lang="en-US"/>
          </a:p>
        </p:txBody>
      </p:sp>
      <p:sp>
        <p:nvSpPr>
          <p:cNvPr id="9" name="Footer Placeholder 4">
            <a:extLst>
              <a:ext uri="{FF2B5EF4-FFF2-40B4-BE49-F238E27FC236}">
                <a16:creationId xmlns:a16="http://schemas.microsoft.com/office/drawing/2014/main" id="{E48962F2-99E4-462A-986B-2748C76EECAD}"/>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A6ED9858-11B6-4171-95AB-05BCFA5582ED}"/>
              </a:ext>
            </a:extLst>
          </p:cNvPr>
          <p:cNvSpPr>
            <a:spLocks noGrp="1"/>
          </p:cNvSpPr>
          <p:nvPr>
            <p:ph type="sldNum" sz="quarter" idx="12"/>
          </p:nvPr>
        </p:nvSpPr>
        <p:spPr/>
        <p:txBody>
          <a:bodyPr/>
          <a:lstStyle>
            <a:lvl1pPr>
              <a:defRPr/>
            </a:lvl1pPr>
          </a:lstStyle>
          <a:p>
            <a:pPr>
              <a:defRPr/>
            </a:pPr>
            <a:fld id="{C4089381-ED95-4E16-99BC-489A42FF3ADA}" type="slidenum">
              <a:rPr lang="en-US"/>
              <a:pPr>
                <a:defRPr/>
              </a:pPr>
              <a:t>‹#›</a:t>
            </a:fld>
            <a:endParaRPr lang="en-US"/>
          </a:p>
        </p:txBody>
      </p:sp>
    </p:spTree>
    <p:extLst>
      <p:ext uri="{BB962C8B-B14F-4D97-AF65-F5344CB8AC3E}">
        <p14:creationId xmlns:p14="http://schemas.microsoft.com/office/powerpoint/2010/main" val="3467336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600"/>
              </a:spcBef>
              <a:defRPr/>
            </a:lvl1pPr>
            <a:lvl2pPr>
              <a:spcBef>
                <a:spcPts val="600"/>
              </a:spcBef>
              <a:buSzPct val="70000"/>
              <a:buFont typeface="Arial Narrow" pitchFamily="34" charset="0"/>
              <a:buChar char="►"/>
              <a:defRPr sz="2200"/>
            </a:lvl2pPr>
            <a:lvl3pPr>
              <a:spcBef>
                <a:spcPts val="600"/>
              </a:spcBef>
              <a:buClr>
                <a:srgbClr val="5E9CAE"/>
              </a:buClr>
              <a:defRPr sz="2000"/>
            </a:lvl3pPr>
            <a:lvl4pPr>
              <a:defRPr sz="1800"/>
            </a:lvl4pPr>
            <a:lvl5pPr>
              <a:buClr>
                <a:srgbClr val="00583C"/>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B128490-FEB8-4F95-B3C2-DDC2BA9F55B3}"/>
              </a:ext>
            </a:extLst>
          </p:cNvPr>
          <p:cNvSpPr>
            <a:spLocks noGrp="1"/>
          </p:cNvSpPr>
          <p:nvPr>
            <p:ph type="dt" sz="half" idx="10"/>
          </p:nvPr>
        </p:nvSpPr>
        <p:spPr/>
        <p:txBody>
          <a:bodyPr/>
          <a:lstStyle>
            <a:lvl1pPr>
              <a:defRPr/>
            </a:lvl1pPr>
          </a:lstStyle>
          <a:p>
            <a:pPr>
              <a:defRPr/>
            </a:pPr>
            <a:fld id="{65625FE2-CC46-4FD5-8307-3112ADC62271}" type="datetimeFigureOut">
              <a:rPr lang="en-US"/>
              <a:pPr>
                <a:defRPr/>
              </a:pPr>
              <a:t>12/23/2018</a:t>
            </a:fld>
            <a:endParaRPr lang="en-US"/>
          </a:p>
        </p:txBody>
      </p:sp>
      <p:sp>
        <p:nvSpPr>
          <p:cNvPr id="5" name="Footer Placeholder 4">
            <a:extLst>
              <a:ext uri="{FF2B5EF4-FFF2-40B4-BE49-F238E27FC236}">
                <a16:creationId xmlns:a16="http://schemas.microsoft.com/office/drawing/2014/main" id="{958211DD-0BBA-4126-B2B9-363BBD4710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CB8CD1-F1A3-4CDD-ADE1-178F3C2931B1}"/>
              </a:ext>
            </a:extLst>
          </p:cNvPr>
          <p:cNvSpPr>
            <a:spLocks noGrp="1"/>
          </p:cNvSpPr>
          <p:nvPr>
            <p:ph type="sldNum" sz="quarter" idx="12"/>
          </p:nvPr>
        </p:nvSpPr>
        <p:spPr/>
        <p:txBody>
          <a:bodyPr/>
          <a:lstStyle>
            <a:lvl1pPr>
              <a:defRPr/>
            </a:lvl1pPr>
          </a:lstStyle>
          <a:p>
            <a:pPr>
              <a:defRPr/>
            </a:pPr>
            <a:fld id="{265C2939-D631-45CD-8A7B-C026CAA734AD}" type="slidenum">
              <a:rPr lang="en-US"/>
              <a:pPr>
                <a:defRPr/>
              </a:pPr>
              <a:t>‹#›</a:t>
            </a:fld>
            <a:endParaRPr lang="en-US"/>
          </a:p>
        </p:txBody>
      </p:sp>
    </p:spTree>
    <p:extLst>
      <p:ext uri="{BB962C8B-B14F-4D97-AF65-F5344CB8AC3E}">
        <p14:creationId xmlns:p14="http://schemas.microsoft.com/office/powerpoint/2010/main" val="1030334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1E539D4A-5E27-4F85-ABEF-722D0C7E9458}"/>
              </a:ext>
            </a:extLst>
          </p:cNvPr>
          <p:cNvGrpSpPr/>
          <p:nvPr/>
        </p:nvGrpSpPr>
        <p:grpSpPr>
          <a:xfrm>
            <a:off x="0" y="0"/>
            <a:ext cx="9144000" cy="2590800"/>
            <a:chOff x="0" y="-309280"/>
            <a:chExt cx="9144000" cy="2590800"/>
          </a:xfrm>
          <a:effectLst>
            <a:outerShdw blurRad="139700" dist="38100" dir="5400000" algn="t" rotWithShape="0">
              <a:prstClr val="black">
                <a:alpha val="43000"/>
              </a:prstClr>
            </a:outerShdw>
          </a:effectLst>
        </p:grpSpPr>
        <p:sp>
          <p:nvSpPr>
            <p:cNvPr id="5" name="Rectangle 4">
              <a:extLst>
                <a:ext uri="{FF2B5EF4-FFF2-40B4-BE49-F238E27FC236}">
                  <a16:creationId xmlns:a16="http://schemas.microsoft.com/office/drawing/2014/main" id="{086F093B-E061-44E9-8B5B-F7C35609A0D4}"/>
                </a:ext>
              </a:extLst>
            </p:cNvPr>
            <p:cNvSpPr/>
            <p:nvPr/>
          </p:nvSpPr>
          <p:spPr>
            <a:xfrm>
              <a:off x="0" y="-309280"/>
              <a:ext cx="9144000" cy="22860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Isosceles Triangle 5">
              <a:extLst>
                <a:ext uri="{FF2B5EF4-FFF2-40B4-BE49-F238E27FC236}">
                  <a16:creationId xmlns:a16="http://schemas.microsoft.com/office/drawing/2014/main" id="{A2D513D4-2003-497B-92AC-83A9CA8F238A}"/>
                </a:ext>
              </a:extLst>
            </p:cNvPr>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pic>
        <p:nvPicPr>
          <p:cNvPr id="7" name="Picture 2">
            <a:extLst>
              <a:ext uri="{FF2B5EF4-FFF2-40B4-BE49-F238E27FC236}">
                <a16:creationId xmlns:a16="http://schemas.microsoft.com/office/drawing/2014/main" id="{325B0F2A-C959-4DB8-A640-0798069C6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4643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590800"/>
            <a:ext cx="7772400" cy="1362075"/>
          </a:xfrm>
        </p:spPr>
        <p:txBody>
          <a:bodyPr>
            <a:normAutofit/>
          </a:bodyPr>
          <a:lstStyle>
            <a:lvl1pPr algn="l">
              <a:defRPr sz="4000" b="1" cap="none">
                <a:solidFill>
                  <a:srgbClr val="00315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4038600"/>
            <a:ext cx="7808913" cy="990600"/>
          </a:xfrm>
        </p:spPr>
        <p:txBody>
          <a:bodyPr/>
          <a:lstStyle>
            <a:lvl1pPr marL="0" indent="0">
              <a:buNone/>
              <a:defRPr sz="2000">
                <a:solidFill>
                  <a:srgbClr val="003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76A0FC1E-091D-455B-9ED2-55F8E351ACB0}"/>
              </a:ext>
            </a:extLst>
          </p:cNvPr>
          <p:cNvSpPr>
            <a:spLocks noGrp="1"/>
          </p:cNvSpPr>
          <p:nvPr>
            <p:ph type="dt" sz="half" idx="10"/>
          </p:nvPr>
        </p:nvSpPr>
        <p:spPr/>
        <p:txBody>
          <a:bodyPr/>
          <a:lstStyle>
            <a:lvl1pPr>
              <a:defRPr/>
            </a:lvl1pPr>
          </a:lstStyle>
          <a:p>
            <a:pPr>
              <a:defRPr/>
            </a:pPr>
            <a:fld id="{0054506C-65B5-422E-B9A2-29B6B3E43676}" type="datetimeFigureOut">
              <a:rPr lang="en-US"/>
              <a:pPr>
                <a:defRPr/>
              </a:pPr>
              <a:t>12/23/2018</a:t>
            </a:fld>
            <a:endParaRPr lang="en-US"/>
          </a:p>
        </p:txBody>
      </p:sp>
      <p:sp>
        <p:nvSpPr>
          <p:cNvPr id="9" name="Footer Placeholder 4">
            <a:extLst>
              <a:ext uri="{FF2B5EF4-FFF2-40B4-BE49-F238E27FC236}">
                <a16:creationId xmlns:a16="http://schemas.microsoft.com/office/drawing/2014/main" id="{F327F6FA-E5F3-4E8D-BB32-20A80525F817}"/>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354064E-6ABB-4C66-BD03-03878E154781}"/>
              </a:ext>
            </a:extLst>
          </p:cNvPr>
          <p:cNvSpPr>
            <a:spLocks noGrp="1"/>
          </p:cNvSpPr>
          <p:nvPr>
            <p:ph type="sldNum" sz="quarter" idx="12"/>
          </p:nvPr>
        </p:nvSpPr>
        <p:spPr/>
        <p:txBody>
          <a:bodyPr/>
          <a:lstStyle>
            <a:lvl1pPr>
              <a:defRPr/>
            </a:lvl1pPr>
          </a:lstStyle>
          <a:p>
            <a:pPr>
              <a:defRPr/>
            </a:pPr>
            <a:fld id="{23C167D4-C684-4A92-92E5-EF492207687E}" type="slidenum">
              <a:rPr lang="en-US"/>
              <a:pPr>
                <a:defRPr/>
              </a:pPr>
              <a:t>‹#›</a:t>
            </a:fld>
            <a:endParaRPr lang="en-US"/>
          </a:p>
        </p:txBody>
      </p:sp>
    </p:spTree>
    <p:extLst>
      <p:ext uri="{BB962C8B-B14F-4D97-AF65-F5344CB8AC3E}">
        <p14:creationId xmlns:p14="http://schemas.microsoft.com/office/powerpoint/2010/main" val="2950443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EAF6A9A-FAD0-4425-94F3-A45922466FFB}"/>
              </a:ext>
            </a:extLst>
          </p:cNvPr>
          <p:cNvSpPr>
            <a:spLocks noGrp="1"/>
          </p:cNvSpPr>
          <p:nvPr>
            <p:ph type="dt" sz="half" idx="10"/>
          </p:nvPr>
        </p:nvSpPr>
        <p:spPr/>
        <p:txBody>
          <a:bodyPr/>
          <a:lstStyle>
            <a:lvl1pPr>
              <a:defRPr/>
            </a:lvl1pPr>
          </a:lstStyle>
          <a:p>
            <a:pPr>
              <a:defRPr/>
            </a:pPr>
            <a:fld id="{C6DE8ECF-12A6-48D2-AEC1-3C7A92920997}" type="datetimeFigureOut">
              <a:rPr lang="en-US"/>
              <a:pPr>
                <a:defRPr/>
              </a:pPr>
              <a:t>12/23/2018</a:t>
            </a:fld>
            <a:endParaRPr lang="en-US"/>
          </a:p>
        </p:txBody>
      </p:sp>
      <p:sp>
        <p:nvSpPr>
          <p:cNvPr id="6" name="Footer Placeholder 4">
            <a:extLst>
              <a:ext uri="{FF2B5EF4-FFF2-40B4-BE49-F238E27FC236}">
                <a16:creationId xmlns:a16="http://schemas.microsoft.com/office/drawing/2014/main" id="{C5DB90AC-387C-4FA4-B59A-1DC84DD25D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94E7ED-E20A-49EA-8E52-EFE1991F9E80}"/>
              </a:ext>
            </a:extLst>
          </p:cNvPr>
          <p:cNvSpPr>
            <a:spLocks noGrp="1"/>
          </p:cNvSpPr>
          <p:nvPr>
            <p:ph type="sldNum" sz="quarter" idx="12"/>
          </p:nvPr>
        </p:nvSpPr>
        <p:spPr/>
        <p:txBody>
          <a:bodyPr/>
          <a:lstStyle>
            <a:lvl1pPr>
              <a:defRPr/>
            </a:lvl1pPr>
          </a:lstStyle>
          <a:p>
            <a:pPr>
              <a:defRPr/>
            </a:pPr>
            <a:fld id="{6007247C-9605-44A7-8D6B-176C9171C631}" type="slidenum">
              <a:rPr lang="en-US"/>
              <a:pPr>
                <a:defRPr/>
              </a:pPr>
              <a:t>‹#›</a:t>
            </a:fld>
            <a:endParaRPr lang="en-US"/>
          </a:p>
        </p:txBody>
      </p:sp>
    </p:spTree>
    <p:extLst>
      <p:ext uri="{BB962C8B-B14F-4D97-AF65-F5344CB8AC3E}">
        <p14:creationId xmlns:p14="http://schemas.microsoft.com/office/powerpoint/2010/main" val="690434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49FF18B-578A-4A5E-9E84-52F0EBCF668F}"/>
              </a:ext>
            </a:extLst>
          </p:cNvPr>
          <p:cNvSpPr>
            <a:spLocks noGrp="1"/>
          </p:cNvSpPr>
          <p:nvPr>
            <p:ph type="dt" sz="half" idx="10"/>
          </p:nvPr>
        </p:nvSpPr>
        <p:spPr/>
        <p:txBody>
          <a:bodyPr/>
          <a:lstStyle>
            <a:lvl1pPr>
              <a:defRPr/>
            </a:lvl1pPr>
          </a:lstStyle>
          <a:p>
            <a:pPr>
              <a:defRPr/>
            </a:pPr>
            <a:fld id="{37198399-5E79-4E07-848E-3122A06B4B9A}" type="datetimeFigureOut">
              <a:rPr lang="en-US"/>
              <a:pPr>
                <a:defRPr/>
              </a:pPr>
              <a:t>12/23/2018</a:t>
            </a:fld>
            <a:endParaRPr lang="en-US"/>
          </a:p>
        </p:txBody>
      </p:sp>
      <p:sp>
        <p:nvSpPr>
          <p:cNvPr id="8" name="Footer Placeholder 4">
            <a:extLst>
              <a:ext uri="{FF2B5EF4-FFF2-40B4-BE49-F238E27FC236}">
                <a16:creationId xmlns:a16="http://schemas.microsoft.com/office/drawing/2014/main" id="{C18B5833-52C8-46F1-B98A-A4D300CCF75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FA4B285-B68F-4733-B2C4-739434C011AD}"/>
              </a:ext>
            </a:extLst>
          </p:cNvPr>
          <p:cNvSpPr>
            <a:spLocks noGrp="1"/>
          </p:cNvSpPr>
          <p:nvPr>
            <p:ph type="sldNum" sz="quarter" idx="12"/>
          </p:nvPr>
        </p:nvSpPr>
        <p:spPr/>
        <p:txBody>
          <a:bodyPr/>
          <a:lstStyle>
            <a:lvl1pPr>
              <a:defRPr/>
            </a:lvl1pPr>
          </a:lstStyle>
          <a:p>
            <a:pPr>
              <a:defRPr/>
            </a:pPr>
            <a:fld id="{88FC8B4A-3AEC-4AFC-BE19-5D4DBF794D8E}" type="slidenum">
              <a:rPr lang="en-US"/>
              <a:pPr>
                <a:defRPr/>
              </a:pPr>
              <a:t>‹#›</a:t>
            </a:fld>
            <a:endParaRPr lang="en-US"/>
          </a:p>
        </p:txBody>
      </p:sp>
    </p:spTree>
    <p:extLst>
      <p:ext uri="{BB962C8B-B14F-4D97-AF65-F5344CB8AC3E}">
        <p14:creationId xmlns:p14="http://schemas.microsoft.com/office/powerpoint/2010/main" val="319022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600"/>
              </a:spcBef>
              <a:defRPr/>
            </a:lvl1pPr>
            <a:lvl2pPr>
              <a:spcBef>
                <a:spcPts val="600"/>
              </a:spcBef>
              <a:buSzPct val="70000"/>
              <a:buFont typeface="Arial Narrow" pitchFamily="34" charset="0"/>
              <a:buChar char="►"/>
              <a:defRPr sz="2200"/>
            </a:lvl2pPr>
            <a:lvl3pPr>
              <a:spcBef>
                <a:spcPts val="600"/>
              </a:spcBef>
              <a:buClr>
                <a:srgbClr val="5E9CAE"/>
              </a:buClr>
              <a:defRPr sz="2000"/>
            </a:lvl3pPr>
            <a:lvl4pPr>
              <a:defRPr sz="1800"/>
            </a:lvl4pPr>
            <a:lvl5pPr>
              <a:buClr>
                <a:srgbClr val="00583C"/>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0B320C6-424F-4640-A082-309FF6C7A30E}"/>
              </a:ext>
            </a:extLst>
          </p:cNvPr>
          <p:cNvSpPr>
            <a:spLocks noGrp="1"/>
          </p:cNvSpPr>
          <p:nvPr>
            <p:ph type="dt" sz="half" idx="10"/>
          </p:nvPr>
        </p:nvSpPr>
        <p:spPr/>
        <p:txBody>
          <a:bodyPr/>
          <a:lstStyle>
            <a:lvl1pPr>
              <a:defRPr/>
            </a:lvl1pPr>
          </a:lstStyle>
          <a:p>
            <a:pPr>
              <a:defRPr/>
            </a:pPr>
            <a:fld id="{2805FDAB-9611-44E5-AA90-BB9BD4035E08}" type="datetimeFigureOut">
              <a:rPr lang="en-US"/>
              <a:pPr>
                <a:defRPr/>
              </a:pPr>
              <a:t>12/23/2018</a:t>
            </a:fld>
            <a:endParaRPr lang="en-US"/>
          </a:p>
        </p:txBody>
      </p:sp>
      <p:sp>
        <p:nvSpPr>
          <p:cNvPr id="5" name="Footer Placeholder 4">
            <a:extLst>
              <a:ext uri="{FF2B5EF4-FFF2-40B4-BE49-F238E27FC236}">
                <a16:creationId xmlns:a16="http://schemas.microsoft.com/office/drawing/2014/main" id="{F3117638-7FAE-4790-8A18-99D80F6787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822312-F3B4-494A-9FD4-B5B3CFA7904E}"/>
              </a:ext>
            </a:extLst>
          </p:cNvPr>
          <p:cNvSpPr>
            <a:spLocks noGrp="1"/>
          </p:cNvSpPr>
          <p:nvPr>
            <p:ph type="sldNum" sz="quarter" idx="12"/>
          </p:nvPr>
        </p:nvSpPr>
        <p:spPr/>
        <p:txBody>
          <a:bodyPr/>
          <a:lstStyle>
            <a:lvl1pPr>
              <a:defRPr/>
            </a:lvl1pPr>
          </a:lstStyle>
          <a:p>
            <a:pPr>
              <a:defRPr/>
            </a:pPr>
            <a:fld id="{AA09CE33-3994-49D3-B4B4-000B2F2A544F}" type="slidenum">
              <a:rPr lang="en-US"/>
              <a:pPr>
                <a:defRPr/>
              </a:pPr>
              <a:t>‹#›</a:t>
            </a:fld>
            <a:endParaRPr lang="en-US"/>
          </a:p>
        </p:txBody>
      </p:sp>
    </p:spTree>
    <p:extLst>
      <p:ext uri="{BB962C8B-B14F-4D97-AF65-F5344CB8AC3E}">
        <p14:creationId xmlns:p14="http://schemas.microsoft.com/office/powerpoint/2010/main" val="3901861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8267973-D97B-4CDE-95C6-D79768BC6C87}"/>
              </a:ext>
            </a:extLst>
          </p:cNvPr>
          <p:cNvSpPr>
            <a:spLocks noGrp="1"/>
          </p:cNvSpPr>
          <p:nvPr>
            <p:ph type="dt" sz="half" idx="10"/>
          </p:nvPr>
        </p:nvSpPr>
        <p:spPr/>
        <p:txBody>
          <a:bodyPr/>
          <a:lstStyle>
            <a:lvl1pPr>
              <a:defRPr/>
            </a:lvl1pPr>
          </a:lstStyle>
          <a:p>
            <a:pPr>
              <a:defRPr/>
            </a:pPr>
            <a:fld id="{AF7E4106-AD23-4D46-9C13-8A30D489D102}" type="datetimeFigureOut">
              <a:rPr lang="en-US"/>
              <a:pPr>
                <a:defRPr/>
              </a:pPr>
              <a:t>12/23/2018</a:t>
            </a:fld>
            <a:endParaRPr lang="en-US"/>
          </a:p>
        </p:txBody>
      </p:sp>
      <p:sp>
        <p:nvSpPr>
          <p:cNvPr id="4" name="Footer Placeholder 4">
            <a:extLst>
              <a:ext uri="{FF2B5EF4-FFF2-40B4-BE49-F238E27FC236}">
                <a16:creationId xmlns:a16="http://schemas.microsoft.com/office/drawing/2014/main" id="{CE1B9BFB-2DE9-44BC-8DB3-25828C58215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FD2BB61-0D39-4BB8-A1AB-0D2533514F7D}"/>
              </a:ext>
            </a:extLst>
          </p:cNvPr>
          <p:cNvSpPr>
            <a:spLocks noGrp="1"/>
          </p:cNvSpPr>
          <p:nvPr>
            <p:ph type="sldNum" sz="quarter" idx="12"/>
          </p:nvPr>
        </p:nvSpPr>
        <p:spPr/>
        <p:txBody>
          <a:bodyPr/>
          <a:lstStyle>
            <a:lvl1pPr>
              <a:defRPr/>
            </a:lvl1pPr>
          </a:lstStyle>
          <a:p>
            <a:pPr>
              <a:defRPr/>
            </a:pPr>
            <a:fld id="{75D095DE-B394-4185-B8FA-D449EF32A761}" type="slidenum">
              <a:rPr lang="en-US"/>
              <a:pPr>
                <a:defRPr/>
              </a:pPr>
              <a:t>‹#›</a:t>
            </a:fld>
            <a:endParaRPr lang="en-US"/>
          </a:p>
        </p:txBody>
      </p:sp>
    </p:spTree>
    <p:extLst>
      <p:ext uri="{BB962C8B-B14F-4D97-AF65-F5344CB8AC3E}">
        <p14:creationId xmlns:p14="http://schemas.microsoft.com/office/powerpoint/2010/main" val="3243257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899C669-0E86-437D-AFDF-991541280CA9}"/>
              </a:ext>
            </a:extLst>
          </p:cNvPr>
          <p:cNvSpPr>
            <a:spLocks noGrp="1"/>
          </p:cNvSpPr>
          <p:nvPr>
            <p:ph type="dt" sz="half" idx="10"/>
          </p:nvPr>
        </p:nvSpPr>
        <p:spPr/>
        <p:txBody>
          <a:bodyPr/>
          <a:lstStyle>
            <a:lvl1pPr>
              <a:defRPr/>
            </a:lvl1pPr>
          </a:lstStyle>
          <a:p>
            <a:pPr>
              <a:defRPr/>
            </a:pPr>
            <a:fld id="{A529B508-EA30-4029-8FF2-0AB03E6F9361}" type="datetimeFigureOut">
              <a:rPr lang="en-US"/>
              <a:pPr>
                <a:defRPr/>
              </a:pPr>
              <a:t>12/23/2018</a:t>
            </a:fld>
            <a:endParaRPr lang="en-US"/>
          </a:p>
        </p:txBody>
      </p:sp>
      <p:sp>
        <p:nvSpPr>
          <p:cNvPr id="3" name="Footer Placeholder 4">
            <a:extLst>
              <a:ext uri="{FF2B5EF4-FFF2-40B4-BE49-F238E27FC236}">
                <a16:creationId xmlns:a16="http://schemas.microsoft.com/office/drawing/2014/main" id="{9C7E6451-45BB-454F-8042-EC46EB520BA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0C948E8-DB88-49A9-B492-B9D354416C76}"/>
              </a:ext>
            </a:extLst>
          </p:cNvPr>
          <p:cNvSpPr>
            <a:spLocks noGrp="1"/>
          </p:cNvSpPr>
          <p:nvPr>
            <p:ph type="sldNum" sz="quarter" idx="12"/>
          </p:nvPr>
        </p:nvSpPr>
        <p:spPr/>
        <p:txBody>
          <a:bodyPr/>
          <a:lstStyle>
            <a:lvl1pPr>
              <a:defRPr/>
            </a:lvl1pPr>
          </a:lstStyle>
          <a:p>
            <a:pPr>
              <a:defRPr/>
            </a:pPr>
            <a:fld id="{12C80D35-709A-4713-B463-A1D6672802FC}" type="slidenum">
              <a:rPr lang="en-US"/>
              <a:pPr>
                <a:defRPr/>
              </a:pPr>
              <a:t>‹#›</a:t>
            </a:fld>
            <a:endParaRPr lang="en-US"/>
          </a:p>
        </p:txBody>
      </p:sp>
    </p:spTree>
    <p:extLst>
      <p:ext uri="{BB962C8B-B14F-4D97-AF65-F5344CB8AC3E}">
        <p14:creationId xmlns:p14="http://schemas.microsoft.com/office/powerpoint/2010/main" val="591410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Slide_dark">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882141A-92CA-4960-BA26-0F8D3302D8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04" r="17661"/>
          <a:stretch>
            <a:fillRect/>
          </a:stretch>
        </p:blipFill>
        <p:spPr bwMode="auto">
          <a:xfrm>
            <a:off x="0" y="-23813"/>
            <a:ext cx="9144000"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60646D84-4CF6-4275-AB1A-FBF315476BB8}"/>
              </a:ext>
            </a:extLst>
          </p:cNvPr>
          <p:cNvGrpSpPr/>
          <p:nvPr userDrawn="1"/>
        </p:nvGrpSpPr>
        <p:grpSpPr>
          <a:xfrm>
            <a:off x="0" y="0"/>
            <a:ext cx="9144000" cy="4140200"/>
            <a:chOff x="0" y="-1858680"/>
            <a:chExt cx="9144000" cy="4140200"/>
          </a:xfrm>
          <a:effectLst>
            <a:outerShdw blurRad="139700" dist="38100" dir="5400000" algn="t" rotWithShape="0">
              <a:prstClr val="black">
                <a:alpha val="43000"/>
              </a:prstClr>
            </a:outerShdw>
          </a:effectLst>
        </p:grpSpPr>
        <p:sp>
          <p:nvSpPr>
            <p:cNvPr id="6" name="Rectangle 5">
              <a:extLst>
                <a:ext uri="{FF2B5EF4-FFF2-40B4-BE49-F238E27FC236}">
                  <a16:creationId xmlns:a16="http://schemas.microsoft.com/office/drawing/2014/main" id="{E3B24954-C81F-4FDC-BC2E-061D29B5CB61}"/>
                </a:ext>
              </a:extLst>
            </p:cNvPr>
            <p:cNvSpPr/>
            <p:nvPr/>
          </p:nvSpPr>
          <p:spPr>
            <a:xfrm>
              <a:off x="0" y="-1858680"/>
              <a:ext cx="9144000" cy="38354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7" name="Isosceles Triangle 6">
              <a:extLst>
                <a:ext uri="{FF2B5EF4-FFF2-40B4-BE49-F238E27FC236}">
                  <a16:creationId xmlns:a16="http://schemas.microsoft.com/office/drawing/2014/main" id="{34B96ABB-020C-4C43-9704-60F5A7CA2D13}"/>
                </a:ext>
              </a:extLst>
            </p:cNvPr>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grpSp>
      <p:pic>
        <p:nvPicPr>
          <p:cNvPr id="8" name="Picture 2">
            <a:extLst>
              <a:ext uri="{FF2B5EF4-FFF2-40B4-BE49-F238E27FC236}">
                <a16:creationId xmlns:a16="http://schemas.microsoft.com/office/drawing/2014/main" id="{74D469F7-FDE8-4FBB-A30E-DCFB34993AD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9875" y="6453188"/>
            <a:ext cx="11430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914400" y="2586990"/>
            <a:ext cx="7315200" cy="822960"/>
          </a:xfrm>
          <a:prstGeom prst="rect">
            <a:avLst/>
          </a:prstGeom>
          <a:noFill/>
        </p:spPr>
        <p:txBody>
          <a:bodyPr lIns="182880" rIns="182880">
            <a:normAutofit/>
          </a:bodyPr>
          <a:lstStyle>
            <a:lvl1pPr marL="0" indent="0" algn="ctr">
              <a:buNone/>
              <a:defRPr sz="2400" b="0">
                <a:solidFill>
                  <a:schemeClr val="bg1"/>
                </a:solidFill>
                <a:effectLst>
                  <a:outerShdw blurRad="50800" dist="38100" dir="2700000" algn="tl" rotWithShape="0">
                    <a:prstClr val="black">
                      <a:alpha val="65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914400" y="609600"/>
            <a:ext cx="7315200" cy="2038350"/>
          </a:xfrm>
          <a:prstGeom prst="rect">
            <a:avLst/>
          </a:prstGeom>
          <a:noFill/>
        </p:spPr>
        <p:txBody>
          <a:bodyPr lIns="182880" tIns="54864" rIns="182880" bIns="54864">
            <a:noAutofit/>
          </a:bodyPr>
          <a:lstStyle>
            <a:lvl1pPr algn="ctr">
              <a:defRPr sz="4400" b="1" baseline="0">
                <a:solidFill>
                  <a:schemeClr val="bg1"/>
                </a:solidFill>
                <a:effectLst>
                  <a:outerShdw blurRad="50800" dist="38100" dir="2700000" algn="tl" rotWithShape="0">
                    <a:prstClr val="black">
                      <a:alpha val="65000"/>
                    </a:prstClr>
                  </a:outerShdw>
                </a:effectLst>
              </a:defRPr>
            </a:lvl1pPr>
          </a:lstStyle>
          <a:p>
            <a:r>
              <a:rPr lang="en-US" dirty="0"/>
              <a:t>Click to edit Master title style</a:t>
            </a:r>
          </a:p>
        </p:txBody>
      </p:sp>
      <p:sp>
        <p:nvSpPr>
          <p:cNvPr id="9" name="Date Placeholder 3">
            <a:extLst>
              <a:ext uri="{FF2B5EF4-FFF2-40B4-BE49-F238E27FC236}">
                <a16:creationId xmlns:a16="http://schemas.microsoft.com/office/drawing/2014/main" id="{776CF344-7BF6-4BDC-AAFD-8B2ABA6628AF}"/>
              </a:ext>
            </a:extLst>
          </p:cNvPr>
          <p:cNvSpPr>
            <a:spLocks noGrp="1"/>
          </p:cNvSpPr>
          <p:nvPr>
            <p:ph type="dt" sz="half" idx="10"/>
          </p:nvPr>
        </p:nvSpPr>
        <p:spPr/>
        <p:txBody>
          <a:bodyPr/>
          <a:lstStyle>
            <a:lvl1pPr>
              <a:defRPr/>
            </a:lvl1pPr>
          </a:lstStyle>
          <a:p>
            <a:pPr>
              <a:defRPr/>
            </a:pPr>
            <a:fld id="{E2E1A8C1-235E-4966-AE79-C953F8C36768}" type="datetime1">
              <a:rPr lang="en-US"/>
              <a:pPr>
                <a:defRPr/>
              </a:pPr>
              <a:t>12/23/2018</a:t>
            </a:fld>
            <a:endParaRPr lang="en-US" dirty="0"/>
          </a:p>
        </p:txBody>
      </p:sp>
      <p:sp>
        <p:nvSpPr>
          <p:cNvPr id="10" name="Footer Placeholder 4">
            <a:extLst>
              <a:ext uri="{FF2B5EF4-FFF2-40B4-BE49-F238E27FC236}">
                <a16:creationId xmlns:a16="http://schemas.microsoft.com/office/drawing/2014/main" id="{650D1E9C-93AB-4186-8F05-B03DEF094183}"/>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CB053F70-DA5F-4DCF-B947-0F8F3F00186E}"/>
              </a:ext>
            </a:extLst>
          </p:cNvPr>
          <p:cNvSpPr>
            <a:spLocks noGrp="1"/>
          </p:cNvSpPr>
          <p:nvPr>
            <p:ph type="sldNum" sz="quarter" idx="12"/>
          </p:nvPr>
        </p:nvSpPr>
        <p:spPr>
          <a:xfrm>
            <a:off x="0" y="6561138"/>
            <a:ext cx="182563" cy="182562"/>
          </a:xfrm>
        </p:spPr>
        <p:txBody>
          <a:bodyPr/>
          <a:lstStyle>
            <a:lvl1pPr>
              <a:defRPr/>
            </a:lvl1pPr>
          </a:lstStyle>
          <a:p>
            <a:pPr>
              <a:defRPr/>
            </a:pPr>
            <a:fld id="{325DB9B3-FB79-461A-BE32-1EF36A0E1281}" type="slidenum">
              <a:rPr lang="en-US"/>
              <a:pPr>
                <a:defRPr/>
              </a:pPr>
              <a:t>‹#›</a:t>
            </a:fld>
            <a:endParaRPr lang="en-US" dirty="0"/>
          </a:p>
        </p:txBody>
      </p:sp>
    </p:spTree>
    <p:extLst>
      <p:ext uri="{BB962C8B-B14F-4D97-AF65-F5344CB8AC3E}">
        <p14:creationId xmlns:p14="http://schemas.microsoft.com/office/powerpoint/2010/main" val="349365533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4D5873F-1415-446E-AFEF-CCE2A26025B1}"/>
              </a:ext>
            </a:extLst>
          </p:cNvPr>
          <p:cNvGrpSpPr/>
          <p:nvPr/>
        </p:nvGrpSpPr>
        <p:grpSpPr>
          <a:xfrm>
            <a:off x="0" y="4929808"/>
            <a:ext cx="9144000" cy="1928192"/>
            <a:chOff x="-381000" y="4625008"/>
            <a:chExt cx="9144000" cy="1928192"/>
          </a:xfrm>
          <a:effectLst>
            <a:outerShdw blurRad="203200" dist="38100" dir="16200000" rotWithShape="0">
              <a:prstClr val="black">
                <a:alpha val="51000"/>
              </a:prstClr>
            </a:outerShdw>
          </a:effectLst>
        </p:grpSpPr>
        <p:sp>
          <p:nvSpPr>
            <p:cNvPr id="5" name="Isosceles Triangle 4">
              <a:extLst>
                <a:ext uri="{FF2B5EF4-FFF2-40B4-BE49-F238E27FC236}">
                  <a16:creationId xmlns:a16="http://schemas.microsoft.com/office/drawing/2014/main" id="{89FC1003-17A8-40B8-A080-5851F665BDF3}"/>
                </a:ext>
              </a:extLst>
            </p:cNvPr>
            <p:cNvSpPr/>
            <p:nvPr/>
          </p:nvSpPr>
          <p:spPr>
            <a:xfrm>
              <a:off x="609600" y="4625008"/>
              <a:ext cx="800100" cy="556591"/>
            </a:xfrm>
            <a:prstGeom prst="triangle">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Rectangle 5">
              <a:extLst>
                <a:ext uri="{FF2B5EF4-FFF2-40B4-BE49-F238E27FC236}">
                  <a16:creationId xmlns:a16="http://schemas.microsoft.com/office/drawing/2014/main" id="{394891ED-623C-47F9-BC72-3585AED6D2F4}"/>
                </a:ext>
              </a:extLst>
            </p:cNvPr>
            <p:cNvSpPr/>
            <p:nvPr/>
          </p:nvSpPr>
          <p:spPr>
            <a:xfrm>
              <a:off x="-381000" y="5181600"/>
              <a:ext cx="9144000" cy="1371600"/>
            </a:xfrm>
            <a:prstGeom prst="rect">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pic>
        <p:nvPicPr>
          <p:cNvPr id="7" name="Picture 2">
            <a:extLst>
              <a:ext uri="{FF2B5EF4-FFF2-40B4-BE49-F238E27FC236}">
                <a16:creationId xmlns:a16="http://schemas.microsoft.com/office/drawing/2014/main" id="{48403BB3-DA91-44FA-A63D-5EEB86BD9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6021388"/>
            <a:ext cx="177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27378" y="1600200"/>
            <a:ext cx="7187381" cy="1470025"/>
          </a:xfrm>
        </p:spPr>
        <p:txBody>
          <a:bodyPr>
            <a:noAutofit/>
          </a:bodyPr>
          <a:lstStyle>
            <a:lvl1pPr algn="l">
              <a:defRPr sz="4400">
                <a:solidFill>
                  <a:srgbClr val="003150"/>
                </a:solidFill>
                <a:latin typeface="Arial Narrow"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38515" y="3124200"/>
            <a:ext cx="7167285" cy="1752600"/>
          </a:xfrm>
        </p:spPr>
        <p:txBody>
          <a:bodyPr>
            <a:normAutofit/>
          </a:bodyPr>
          <a:lstStyle>
            <a:lvl1pPr marL="0" indent="0" algn="l">
              <a:buNone/>
              <a:defRPr sz="3200">
                <a:solidFill>
                  <a:srgbClr val="003150"/>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57A935F-B746-479E-BFD1-7F2368086ACC}"/>
              </a:ext>
            </a:extLst>
          </p:cNvPr>
          <p:cNvSpPr>
            <a:spLocks noGrp="1"/>
          </p:cNvSpPr>
          <p:nvPr>
            <p:ph type="dt" sz="half" idx="10"/>
          </p:nvPr>
        </p:nvSpPr>
        <p:spPr/>
        <p:txBody>
          <a:bodyPr/>
          <a:lstStyle>
            <a:lvl1pPr>
              <a:defRPr/>
            </a:lvl1pPr>
          </a:lstStyle>
          <a:p>
            <a:pPr>
              <a:defRPr/>
            </a:pPr>
            <a:fld id="{FB60543A-65BD-45CD-8DCA-9EB287686A71}" type="datetimeFigureOut">
              <a:rPr lang="en-US"/>
              <a:pPr>
                <a:defRPr/>
              </a:pPr>
              <a:t>12/23/2018</a:t>
            </a:fld>
            <a:endParaRPr lang="en-US"/>
          </a:p>
        </p:txBody>
      </p:sp>
      <p:sp>
        <p:nvSpPr>
          <p:cNvPr id="9" name="Footer Placeholder 4">
            <a:extLst>
              <a:ext uri="{FF2B5EF4-FFF2-40B4-BE49-F238E27FC236}">
                <a16:creationId xmlns:a16="http://schemas.microsoft.com/office/drawing/2014/main" id="{2B9EA31B-FFDD-46C5-9BAC-833950910A4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F8149C9-7103-4E1E-BE50-B6CD0FEA00A4}"/>
              </a:ext>
            </a:extLst>
          </p:cNvPr>
          <p:cNvSpPr>
            <a:spLocks noGrp="1"/>
          </p:cNvSpPr>
          <p:nvPr>
            <p:ph type="sldNum" sz="quarter" idx="12"/>
          </p:nvPr>
        </p:nvSpPr>
        <p:spPr/>
        <p:txBody>
          <a:bodyPr/>
          <a:lstStyle>
            <a:lvl1pPr>
              <a:defRPr/>
            </a:lvl1pPr>
          </a:lstStyle>
          <a:p>
            <a:pPr>
              <a:defRPr/>
            </a:pPr>
            <a:fld id="{4F44008C-80D5-416C-99E1-FF2B4CAFB718}" type="slidenum">
              <a:rPr lang="en-US"/>
              <a:pPr>
                <a:defRPr/>
              </a:pPr>
              <a:t>‹#›</a:t>
            </a:fld>
            <a:endParaRPr lang="en-US"/>
          </a:p>
        </p:txBody>
      </p:sp>
    </p:spTree>
    <p:extLst>
      <p:ext uri="{BB962C8B-B14F-4D97-AF65-F5344CB8AC3E}">
        <p14:creationId xmlns:p14="http://schemas.microsoft.com/office/powerpoint/2010/main" val="3987212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600"/>
              </a:spcBef>
              <a:defRPr/>
            </a:lvl1pPr>
            <a:lvl2pPr>
              <a:spcBef>
                <a:spcPts val="600"/>
              </a:spcBef>
              <a:buSzPct val="70000"/>
              <a:buFont typeface="Arial Narrow" pitchFamily="34" charset="0"/>
              <a:buChar char="►"/>
              <a:defRPr sz="2200"/>
            </a:lvl2pPr>
            <a:lvl3pPr>
              <a:spcBef>
                <a:spcPts val="600"/>
              </a:spcBef>
              <a:buClr>
                <a:srgbClr val="5E9CAE"/>
              </a:buClr>
              <a:defRPr sz="2000"/>
            </a:lvl3pPr>
            <a:lvl4pPr>
              <a:defRPr sz="1800"/>
            </a:lvl4pPr>
            <a:lvl5pPr>
              <a:buClr>
                <a:srgbClr val="00583C"/>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DBC13A-A930-404A-827D-1532E8A8DE7D}"/>
              </a:ext>
            </a:extLst>
          </p:cNvPr>
          <p:cNvSpPr>
            <a:spLocks noGrp="1"/>
          </p:cNvSpPr>
          <p:nvPr>
            <p:ph type="dt" sz="half" idx="10"/>
          </p:nvPr>
        </p:nvSpPr>
        <p:spPr/>
        <p:txBody>
          <a:bodyPr/>
          <a:lstStyle>
            <a:lvl1pPr>
              <a:defRPr/>
            </a:lvl1pPr>
          </a:lstStyle>
          <a:p>
            <a:pPr>
              <a:defRPr/>
            </a:pPr>
            <a:fld id="{70123EF7-E391-4A15-B562-5C086D881880}" type="datetimeFigureOut">
              <a:rPr lang="en-US"/>
              <a:pPr>
                <a:defRPr/>
              </a:pPr>
              <a:t>12/23/2018</a:t>
            </a:fld>
            <a:endParaRPr lang="en-US"/>
          </a:p>
        </p:txBody>
      </p:sp>
      <p:sp>
        <p:nvSpPr>
          <p:cNvPr id="5" name="Footer Placeholder 4">
            <a:extLst>
              <a:ext uri="{FF2B5EF4-FFF2-40B4-BE49-F238E27FC236}">
                <a16:creationId xmlns:a16="http://schemas.microsoft.com/office/drawing/2014/main" id="{586C2782-EEC0-4AFF-874B-A2C162B538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17D242-C24F-49FB-BCF4-64DE9800ED7B}"/>
              </a:ext>
            </a:extLst>
          </p:cNvPr>
          <p:cNvSpPr>
            <a:spLocks noGrp="1"/>
          </p:cNvSpPr>
          <p:nvPr>
            <p:ph type="sldNum" sz="quarter" idx="12"/>
          </p:nvPr>
        </p:nvSpPr>
        <p:spPr/>
        <p:txBody>
          <a:bodyPr/>
          <a:lstStyle>
            <a:lvl1pPr>
              <a:defRPr/>
            </a:lvl1pPr>
          </a:lstStyle>
          <a:p>
            <a:pPr>
              <a:defRPr/>
            </a:pPr>
            <a:fld id="{626F60F7-8582-4534-B65D-CFE19269FDC7}" type="slidenum">
              <a:rPr lang="en-US"/>
              <a:pPr>
                <a:defRPr/>
              </a:pPr>
              <a:t>‹#›</a:t>
            </a:fld>
            <a:endParaRPr lang="en-US"/>
          </a:p>
        </p:txBody>
      </p:sp>
    </p:spTree>
    <p:extLst>
      <p:ext uri="{BB962C8B-B14F-4D97-AF65-F5344CB8AC3E}">
        <p14:creationId xmlns:p14="http://schemas.microsoft.com/office/powerpoint/2010/main" val="3735807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AF179299-C095-4C69-AE0E-DB9B6960EE40}"/>
              </a:ext>
            </a:extLst>
          </p:cNvPr>
          <p:cNvGrpSpPr/>
          <p:nvPr/>
        </p:nvGrpSpPr>
        <p:grpSpPr>
          <a:xfrm>
            <a:off x="0" y="0"/>
            <a:ext cx="9144000" cy="2590800"/>
            <a:chOff x="0" y="-309280"/>
            <a:chExt cx="9144000" cy="2590800"/>
          </a:xfrm>
          <a:effectLst>
            <a:outerShdw blurRad="139700" dist="38100" dir="5400000" algn="t" rotWithShape="0">
              <a:prstClr val="black">
                <a:alpha val="43000"/>
              </a:prstClr>
            </a:outerShdw>
          </a:effectLst>
        </p:grpSpPr>
        <p:sp>
          <p:nvSpPr>
            <p:cNvPr id="5" name="Rectangle 4">
              <a:extLst>
                <a:ext uri="{FF2B5EF4-FFF2-40B4-BE49-F238E27FC236}">
                  <a16:creationId xmlns:a16="http://schemas.microsoft.com/office/drawing/2014/main" id="{E21CF9A0-6930-4B76-B4DF-F6664C965760}"/>
                </a:ext>
              </a:extLst>
            </p:cNvPr>
            <p:cNvSpPr/>
            <p:nvPr/>
          </p:nvSpPr>
          <p:spPr>
            <a:xfrm>
              <a:off x="0" y="-309280"/>
              <a:ext cx="9144000" cy="22860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Isosceles Triangle 5">
              <a:extLst>
                <a:ext uri="{FF2B5EF4-FFF2-40B4-BE49-F238E27FC236}">
                  <a16:creationId xmlns:a16="http://schemas.microsoft.com/office/drawing/2014/main" id="{4F75D81C-3317-4072-80BA-3B8FB66FB370}"/>
                </a:ext>
              </a:extLst>
            </p:cNvPr>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pic>
        <p:nvPicPr>
          <p:cNvPr id="7" name="Picture 2">
            <a:extLst>
              <a:ext uri="{FF2B5EF4-FFF2-40B4-BE49-F238E27FC236}">
                <a16:creationId xmlns:a16="http://schemas.microsoft.com/office/drawing/2014/main" id="{153FDB17-6C3A-4B0E-B3AF-FE96F3C8E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4643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590800"/>
            <a:ext cx="7772400" cy="1362075"/>
          </a:xfrm>
        </p:spPr>
        <p:txBody>
          <a:bodyPr>
            <a:normAutofit/>
          </a:bodyPr>
          <a:lstStyle>
            <a:lvl1pPr algn="l">
              <a:defRPr sz="4000" b="1" cap="none">
                <a:solidFill>
                  <a:srgbClr val="00315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4038600"/>
            <a:ext cx="7808913" cy="990600"/>
          </a:xfrm>
        </p:spPr>
        <p:txBody>
          <a:bodyPr/>
          <a:lstStyle>
            <a:lvl1pPr marL="0" indent="0">
              <a:buNone/>
              <a:defRPr sz="2000">
                <a:solidFill>
                  <a:srgbClr val="003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6F354692-5665-46B3-9D31-3EBA8D5CBF2F}"/>
              </a:ext>
            </a:extLst>
          </p:cNvPr>
          <p:cNvSpPr>
            <a:spLocks noGrp="1"/>
          </p:cNvSpPr>
          <p:nvPr>
            <p:ph type="dt" sz="half" idx="10"/>
          </p:nvPr>
        </p:nvSpPr>
        <p:spPr/>
        <p:txBody>
          <a:bodyPr/>
          <a:lstStyle>
            <a:lvl1pPr>
              <a:defRPr/>
            </a:lvl1pPr>
          </a:lstStyle>
          <a:p>
            <a:pPr>
              <a:defRPr/>
            </a:pPr>
            <a:fld id="{8E87FE6B-EA53-4E0C-BDC9-D574E9C45ACC}" type="datetimeFigureOut">
              <a:rPr lang="en-US"/>
              <a:pPr>
                <a:defRPr/>
              </a:pPr>
              <a:t>12/23/2018</a:t>
            </a:fld>
            <a:endParaRPr lang="en-US"/>
          </a:p>
        </p:txBody>
      </p:sp>
      <p:sp>
        <p:nvSpPr>
          <p:cNvPr id="9" name="Footer Placeholder 4">
            <a:extLst>
              <a:ext uri="{FF2B5EF4-FFF2-40B4-BE49-F238E27FC236}">
                <a16:creationId xmlns:a16="http://schemas.microsoft.com/office/drawing/2014/main" id="{7664DBA8-FF23-497A-A8E1-0779269CAF3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9360BB79-CE05-4B46-9244-A4DF09BBB751}"/>
              </a:ext>
            </a:extLst>
          </p:cNvPr>
          <p:cNvSpPr>
            <a:spLocks noGrp="1"/>
          </p:cNvSpPr>
          <p:nvPr>
            <p:ph type="sldNum" sz="quarter" idx="12"/>
          </p:nvPr>
        </p:nvSpPr>
        <p:spPr/>
        <p:txBody>
          <a:bodyPr/>
          <a:lstStyle>
            <a:lvl1pPr>
              <a:defRPr/>
            </a:lvl1pPr>
          </a:lstStyle>
          <a:p>
            <a:pPr>
              <a:defRPr/>
            </a:pPr>
            <a:fld id="{8A972B2A-A746-4061-8B38-C38C217F8444}" type="slidenum">
              <a:rPr lang="en-US"/>
              <a:pPr>
                <a:defRPr/>
              </a:pPr>
              <a:t>‹#›</a:t>
            </a:fld>
            <a:endParaRPr lang="en-US"/>
          </a:p>
        </p:txBody>
      </p:sp>
    </p:spTree>
    <p:extLst>
      <p:ext uri="{BB962C8B-B14F-4D97-AF65-F5344CB8AC3E}">
        <p14:creationId xmlns:p14="http://schemas.microsoft.com/office/powerpoint/2010/main" val="1067213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337097B-E63D-4672-8C44-214947AD483B}"/>
              </a:ext>
            </a:extLst>
          </p:cNvPr>
          <p:cNvSpPr>
            <a:spLocks noGrp="1"/>
          </p:cNvSpPr>
          <p:nvPr>
            <p:ph type="dt" sz="half" idx="10"/>
          </p:nvPr>
        </p:nvSpPr>
        <p:spPr/>
        <p:txBody>
          <a:bodyPr/>
          <a:lstStyle>
            <a:lvl1pPr>
              <a:defRPr/>
            </a:lvl1pPr>
          </a:lstStyle>
          <a:p>
            <a:pPr>
              <a:defRPr/>
            </a:pPr>
            <a:fld id="{8F00478C-75EF-49BE-B9C4-8AD863B85FFA}" type="datetimeFigureOut">
              <a:rPr lang="en-US"/>
              <a:pPr>
                <a:defRPr/>
              </a:pPr>
              <a:t>12/23/2018</a:t>
            </a:fld>
            <a:endParaRPr lang="en-US"/>
          </a:p>
        </p:txBody>
      </p:sp>
      <p:sp>
        <p:nvSpPr>
          <p:cNvPr id="6" name="Footer Placeholder 4">
            <a:extLst>
              <a:ext uri="{FF2B5EF4-FFF2-40B4-BE49-F238E27FC236}">
                <a16:creationId xmlns:a16="http://schemas.microsoft.com/office/drawing/2014/main" id="{3A49AED5-FD4C-4010-BF84-C126FCE8E7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250870-5AFE-4A1E-9C23-C546940B846C}"/>
              </a:ext>
            </a:extLst>
          </p:cNvPr>
          <p:cNvSpPr>
            <a:spLocks noGrp="1"/>
          </p:cNvSpPr>
          <p:nvPr>
            <p:ph type="sldNum" sz="quarter" idx="12"/>
          </p:nvPr>
        </p:nvSpPr>
        <p:spPr/>
        <p:txBody>
          <a:bodyPr/>
          <a:lstStyle>
            <a:lvl1pPr>
              <a:defRPr/>
            </a:lvl1pPr>
          </a:lstStyle>
          <a:p>
            <a:pPr>
              <a:defRPr/>
            </a:pPr>
            <a:fld id="{AECC6DD6-28BF-414F-A52F-1C00981A3E73}" type="slidenum">
              <a:rPr lang="en-US"/>
              <a:pPr>
                <a:defRPr/>
              </a:pPr>
              <a:t>‹#›</a:t>
            </a:fld>
            <a:endParaRPr lang="en-US"/>
          </a:p>
        </p:txBody>
      </p:sp>
    </p:spTree>
    <p:extLst>
      <p:ext uri="{BB962C8B-B14F-4D97-AF65-F5344CB8AC3E}">
        <p14:creationId xmlns:p14="http://schemas.microsoft.com/office/powerpoint/2010/main" val="2383758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6CE64E7-800C-42C8-85AA-D19C44D9F5C7}"/>
              </a:ext>
            </a:extLst>
          </p:cNvPr>
          <p:cNvSpPr>
            <a:spLocks noGrp="1"/>
          </p:cNvSpPr>
          <p:nvPr>
            <p:ph type="dt" sz="half" idx="10"/>
          </p:nvPr>
        </p:nvSpPr>
        <p:spPr/>
        <p:txBody>
          <a:bodyPr/>
          <a:lstStyle>
            <a:lvl1pPr>
              <a:defRPr/>
            </a:lvl1pPr>
          </a:lstStyle>
          <a:p>
            <a:pPr>
              <a:defRPr/>
            </a:pPr>
            <a:fld id="{9FAACCDF-4A5A-4B22-9701-D4069BEED991}" type="datetimeFigureOut">
              <a:rPr lang="en-US"/>
              <a:pPr>
                <a:defRPr/>
              </a:pPr>
              <a:t>12/23/2018</a:t>
            </a:fld>
            <a:endParaRPr lang="en-US"/>
          </a:p>
        </p:txBody>
      </p:sp>
      <p:sp>
        <p:nvSpPr>
          <p:cNvPr id="8" name="Footer Placeholder 4">
            <a:extLst>
              <a:ext uri="{FF2B5EF4-FFF2-40B4-BE49-F238E27FC236}">
                <a16:creationId xmlns:a16="http://schemas.microsoft.com/office/drawing/2014/main" id="{2A0B6FF9-C689-4546-913B-1DB96F396F2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C270F18-96A4-4478-988D-94E25B2489DA}"/>
              </a:ext>
            </a:extLst>
          </p:cNvPr>
          <p:cNvSpPr>
            <a:spLocks noGrp="1"/>
          </p:cNvSpPr>
          <p:nvPr>
            <p:ph type="sldNum" sz="quarter" idx="12"/>
          </p:nvPr>
        </p:nvSpPr>
        <p:spPr/>
        <p:txBody>
          <a:bodyPr/>
          <a:lstStyle>
            <a:lvl1pPr>
              <a:defRPr/>
            </a:lvl1pPr>
          </a:lstStyle>
          <a:p>
            <a:pPr>
              <a:defRPr/>
            </a:pPr>
            <a:fld id="{A620E779-BBCA-4421-A3A2-4BCDCF717008}" type="slidenum">
              <a:rPr lang="en-US"/>
              <a:pPr>
                <a:defRPr/>
              </a:pPr>
              <a:t>‹#›</a:t>
            </a:fld>
            <a:endParaRPr lang="en-US"/>
          </a:p>
        </p:txBody>
      </p:sp>
    </p:spTree>
    <p:extLst>
      <p:ext uri="{BB962C8B-B14F-4D97-AF65-F5344CB8AC3E}">
        <p14:creationId xmlns:p14="http://schemas.microsoft.com/office/powerpoint/2010/main" val="273374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370F165-EBA9-45BD-A64F-1900D929E252}"/>
              </a:ext>
            </a:extLst>
          </p:cNvPr>
          <p:cNvSpPr>
            <a:spLocks noGrp="1"/>
          </p:cNvSpPr>
          <p:nvPr>
            <p:ph type="dt" sz="half" idx="10"/>
          </p:nvPr>
        </p:nvSpPr>
        <p:spPr/>
        <p:txBody>
          <a:bodyPr/>
          <a:lstStyle>
            <a:lvl1pPr>
              <a:defRPr/>
            </a:lvl1pPr>
          </a:lstStyle>
          <a:p>
            <a:pPr>
              <a:defRPr/>
            </a:pPr>
            <a:fld id="{471004C8-D1E0-4010-B1EF-F529225C55FF}" type="datetimeFigureOut">
              <a:rPr lang="en-US"/>
              <a:pPr>
                <a:defRPr/>
              </a:pPr>
              <a:t>12/23/2018</a:t>
            </a:fld>
            <a:endParaRPr lang="en-US"/>
          </a:p>
        </p:txBody>
      </p:sp>
      <p:sp>
        <p:nvSpPr>
          <p:cNvPr id="4" name="Footer Placeholder 4">
            <a:extLst>
              <a:ext uri="{FF2B5EF4-FFF2-40B4-BE49-F238E27FC236}">
                <a16:creationId xmlns:a16="http://schemas.microsoft.com/office/drawing/2014/main" id="{7C4698BA-D8CC-4BB7-99DE-0605491A922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14299B4-35BA-48A3-8858-BB1DE66C9DAD}"/>
              </a:ext>
            </a:extLst>
          </p:cNvPr>
          <p:cNvSpPr>
            <a:spLocks noGrp="1"/>
          </p:cNvSpPr>
          <p:nvPr>
            <p:ph type="sldNum" sz="quarter" idx="12"/>
          </p:nvPr>
        </p:nvSpPr>
        <p:spPr/>
        <p:txBody>
          <a:bodyPr/>
          <a:lstStyle>
            <a:lvl1pPr>
              <a:defRPr/>
            </a:lvl1pPr>
          </a:lstStyle>
          <a:p>
            <a:pPr>
              <a:defRPr/>
            </a:pPr>
            <a:fld id="{85D3D238-1357-4B62-B9C7-E7F202D2E89F}" type="slidenum">
              <a:rPr lang="en-US"/>
              <a:pPr>
                <a:defRPr/>
              </a:pPr>
              <a:t>‹#›</a:t>
            </a:fld>
            <a:endParaRPr lang="en-US"/>
          </a:p>
        </p:txBody>
      </p:sp>
    </p:spTree>
    <p:extLst>
      <p:ext uri="{BB962C8B-B14F-4D97-AF65-F5344CB8AC3E}">
        <p14:creationId xmlns:p14="http://schemas.microsoft.com/office/powerpoint/2010/main" val="2588192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0AE9CD6-8510-436A-B234-152CEEF4A0A8}"/>
              </a:ext>
            </a:extLst>
          </p:cNvPr>
          <p:cNvSpPr>
            <a:spLocks noGrp="1"/>
          </p:cNvSpPr>
          <p:nvPr>
            <p:ph type="dt" sz="half" idx="10"/>
          </p:nvPr>
        </p:nvSpPr>
        <p:spPr/>
        <p:txBody>
          <a:bodyPr/>
          <a:lstStyle>
            <a:lvl1pPr>
              <a:defRPr/>
            </a:lvl1pPr>
          </a:lstStyle>
          <a:p>
            <a:pPr>
              <a:defRPr/>
            </a:pPr>
            <a:fld id="{928AD988-262A-4226-AB8D-5101EF9B92F2}" type="datetimeFigureOut">
              <a:rPr lang="en-US"/>
              <a:pPr>
                <a:defRPr/>
              </a:pPr>
              <a:t>12/23/2018</a:t>
            </a:fld>
            <a:endParaRPr lang="en-US"/>
          </a:p>
        </p:txBody>
      </p:sp>
      <p:sp>
        <p:nvSpPr>
          <p:cNvPr id="3" name="Footer Placeholder 4">
            <a:extLst>
              <a:ext uri="{FF2B5EF4-FFF2-40B4-BE49-F238E27FC236}">
                <a16:creationId xmlns:a16="http://schemas.microsoft.com/office/drawing/2014/main" id="{B2C57858-7381-488F-9DC4-1E6A66B6CFF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15DB25D-BFBE-4278-A0AA-54B531774647}"/>
              </a:ext>
            </a:extLst>
          </p:cNvPr>
          <p:cNvSpPr>
            <a:spLocks noGrp="1"/>
          </p:cNvSpPr>
          <p:nvPr>
            <p:ph type="sldNum" sz="quarter" idx="12"/>
          </p:nvPr>
        </p:nvSpPr>
        <p:spPr/>
        <p:txBody>
          <a:bodyPr/>
          <a:lstStyle>
            <a:lvl1pPr>
              <a:defRPr/>
            </a:lvl1pPr>
          </a:lstStyle>
          <a:p>
            <a:pPr>
              <a:defRPr/>
            </a:pPr>
            <a:fld id="{12B55CCC-16F0-43B4-92EE-285741647145}" type="slidenum">
              <a:rPr lang="en-US"/>
              <a:pPr>
                <a:defRPr/>
              </a:pPr>
              <a:t>‹#›</a:t>
            </a:fld>
            <a:endParaRPr lang="en-US"/>
          </a:p>
        </p:txBody>
      </p:sp>
    </p:spTree>
    <p:extLst>
      <p:ext uri="{BB962C8B-B14F-4D97-AF65-F5344CB8AC3E}">
        <p14:creationId xmlns:p14="http://schemas.microsoft.com/office/powerpoint/2010/main" val="32331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47BF5710-7C29-4DE2-9457-67D10E847C58}"/>
              </a:ext>
            </a:extLst>
          </p:cNvPr>
          <p:cNvGrpSpPr/>
          <p:nvPr/>
        </p:nvGrpSpPr>
        <p:grpSpPr>
          <a:xfrm>
            <a:off x="0" y="0"/>
            <a:ext cx="9144000" cy="2590800"/>
            <a:chOff x="0" y="-309280"/>
            <a:chExt cx="9144000" cy="2590800"/>
          </a:xfrm>
          <a:effectLst>
            <a:outerShdw blurRad="139700" dist="38100" dir="5400000" algn="t" rotWithShape="0">
              <a:prstClr val="black">
                <a:alpha val="43000"/>
              </a:prstClr>
            </a:outerShdw>
          </a:effectLst>
        </p:grpSpPr>
        <p:sp>
          <p:nvSpPr>
            <p:cNvPr id="5" name="Rectangle 4">
              <a:extLst>
                <a:ext uri="{FF2B5EF4-FFF2-40B4-BE49-F238E27FC236}">
                  <a16:creationId xmlns:a16="http://schemas.microsoft.com/office/drawing/2014/main" id="{A5448894-C938-4F23-8E5F-6731DAACFB00}"/>
                </a:ext>
              </a:extLst>
            </p:cNvPr>
            <p:cNvSpPr/>
            <p:nvPr/>
          </p:nvSpPr>
          <p:spPr>
            <a:xfrm>
              <a:off x="0" y="-309280"/>
              <a:ext cx="9144000" cy="22860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sosceles Triangle 5">
              <a:extLst>
                <a:ext uri="{FF2B5EF4-FFF2-40B4-BE49-F238E27FC236}">
                  <a16:creationId xmlns:a16="http://schemas.microsoft.com/office/drawing/2014/main" id="{4691D163-BF65-4744-9818-62AD4DEC71C4}"/>
                </a:ext>
              </a:extLst>
            </p:cNvPr>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7" name="Picture 2">
            <a:extLst>
              <a:ext uri="{FF2B5EF4-FFF2-40B4-BE49-F238E27FC236}">
                <a16:creationId xmlns:a16="http://schemas.microsoft.com/office/drawing/2014/main" id="{AAF8132D-D692-46CC-B34D-529D6BA98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4643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590800"/>
            <a:ext cx="7772400" cy="1362075"/>
          </a:xfrm>
        </p:spPr>
        <p:txBody>
          <a:bodyPr>
            <a:normAutofit/>
          </a:bodyPr>
          <a:lstStyle>
            <a:lvl1pPr algn="l">
              <a:defRPr sz="4000" b="1" cap="none">
                <a:solidFill>
                  <a:srgbClr val="00315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4038600"/>
            <a:ext cx="7808913" cy="990600"/>
          </a:xfrm>
        </p:spPr>
        <p:txBody>
          <a:bodyPr/>
          <a:lstStyle>
            <a:lvl1pPr marL="0" indent="0">
              <a:buNone/>
              <a:defRPr sz="2000">
                <a:solidFill>
                  <a:srgbClr val="003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250AA66B-AA58-4939-A699-5AD7A4CD8896}"/>
              </a:ext>
            </a:extLst>
          </p:cNvPr>
          <p:cNvSpPr>
            <a:spLocks noGrp="1"/>
          </p:cNvSpPr>
          <p:nvPr>
            <p:ph type="dt" sz="half" idx="10"/>
          </p:nvPr>
        </p:nvSpPr>
        <p:spPr/>
        <p:txBody>
          <a:bodyPr/>
          <a:lstStyle>
            <a:lvl1pPr>
              <a:defRPr/>
            </a:lvl1pPr>
          </a:lstStyle>
          <a:p>
            <a:pPr>
              <a:defRPr/>
            </a:pPr>
            <a:fld id="{E2815EDA-A4EA-4219-8F54-ED75646F5769}" type="datetimeFigureOut">
              <a:rPr lang="en-US"/>
              <a:pPr>
                <a:defRPr/>
              </a:pPr>
              <a:t>12/23/2018</a:t>
            </a:fld>
            <a:endParaRPr lang="en-US"/>
          </a:p>
        </p:txBody>
      </p:sp>
      <p:sp>
        <p:nvSpPr>
          <p:cNvPr id="9" name="Footer Placeholder 4">
            <a:extLst>
              <a:ext uri="{FF2B5EF4-FFF2-40B4-BE49-F238E27FC236}">
                <a16:creationId xmlns:a16="http://schemas.microsoft.com/office/drawing/2014/main" id="{E53D7080-81C5-4DAE-B8C6-849090F9EA9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F6CB96FD-EF13-4CE7-A5DC-A0753C14E7A7}"/>
              </a:ext>
            </a:extLst>
          </p:cNvPr>
          <p:cNvSpPr>
            <a:spLocks noGrp="1"/>
          </p:cNvSpPr>
          <p:nvPr>
            <p:ph type="sldNum" sz="quarter" idx="12"/>
          </p:nvPr>
        </p:nvSpPr>
        <p:spPr/>
        <p:txBody>
          <a:bodyPr/>
          <a:lstStyle>
            <a:lvl1pPr>
              <a:defRPr/>
            </a:lvl1pPr>
          </a:lstStyle>
          <a:p>
            <a:pPr>
              <a:defRPr/>
            </a:pPr>
            <a:fld id="{FAA69234-014E-4921-9C7D-D5C35FC6A436}" type="slidenum">
              <a:rPr lang="en-US"/>
              <a:pPr>
                <a:defRPr/>
              </a:pPr>
              <a:t>‹#›</a:t>
            </a:fld>
            <a:endParaRPr lang="en-US"/>
          </a:p>
        </p:txBody>
      </p:sp>
    </p:spTree>
    <p:extLst>
      <p:ext uri="{BB962C8B-B14F-4D97-AF65-F5344CB8AC3E}">
        <p14:creationId xmlns:p14="http://schemas.microsoft.com/office/powerpoint/2010/main" val="4248817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itle Slide_dark">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5C7F987-70CF-4976-BD16-C420E36442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04" r="17661"/>
          <a:stretch>
            <a:fillRect/>
          </a:stretch>
        </p:blipFill>
        <p:spPr bwMode="auto">
          <a:xfrm>
            <a:off x="0" y="-23813"/>
            <a:ext cx="9144000"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794CDF22-75E8-4199-89D8-F57C825EEFBF}"/>
              </a:ext>
            </a:extLst>
          </p:cNvPr>
          <p:cNvGrpSpPr/>
          <p:nvPr userDrawn="1"/>
        </p:nvGrpSpPr>
        <p:grpSpPr>
          <a:xfrm>
            <a:off x="0" y="0"/>
            <a:ext cx="9144000" cy="4140200"/>
            <a:chOff x="0" y="-1858680"/>
            <a:chExt cx="9144000" cy="4140200"/>
          </a:xfrm>
          <a:effectLst>
            <a:outerShdw blurRad="139700" dist="38100" dir="5400000" algn="t" rotWithShape="0">
              <a:prstClr val="black">
                <a:alpha val="43000"/>
              </a:prstClr>
            </a:outerShdw>
          </a:effectLst>
        </p:grpSpPr>
        <p:sp>
          <p:nvSpPr>
            <p:cNvPr id="6" name="Rectangle 5">
              <a:extLst>
                <a:ext uri="{FF2B5EF4-FFF2-40B4-BE49-F238E27FC236}">
                  <a16:creationId xmlns:a16="http://schemas.microsoft.com/office/drawing/2014/main" id="{58451E31-9138-4663-BC44-F8BF9EDB494B}"/>
                </a:ext>
              </a:extLst>
            </p:cNvPr>
            <p:cNvSpPr/>
            <p:nvPr/>
          </p:nvSpPr>
          <p:spPr>
            <a:xfrm>
              <a:off x="0" y="-1858680"/>
              <a:ext cx="9144000" cy="38354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7" name="Isosceles Triangle 6">
              <a:extLst>
                <a:ext uri="{FF2B5EF4-FFF2-40B4-BE49-F238E27FC236}">
                  <a16:creationId xmlns:a16="http://schemas.microsoft.com/office/drawing/2014/main" id="{5C4AA4AE-A4A7-42F4-933F-3E0D52395D5D}"/>
                </a:ext>
              </a:extLst>
            </p:cNvPr>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grpSp>
      <p:pic>
        <p:nvPicPr>
          <p:cNvPr id="8" name="Picture 2">
            <a:extLst>
              <a:ext uri="{FF2B5EF4-FFF2-40B4-BE49-F238E27FC236}">
                <a16:creationId xmlns:a16="http://schemas.microsoft.com/office/drawing/2014/main" id="{FF5987AD-4B83-4DC0-A956-D2D7CF4C63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9875" y="6453188"/>
            <a:ext cx="11430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914400" y="2586990"/>
            <a:ext cx="7315200" cy="822960"/>
          </a:xfrm>
          <a:prstGeom prst="rect">
            <a:avLst/>
          </a:prstGeom>
          <a:noFill/>
        </p:spPr>
        <p:txBody>
          <a:bodyPr lIns="182880" rIns="182880">
            <a:normAutofit/>
          </a:bodyPr>
          <a:lstStyle>
            <a:lvl1pPr marL="0" indent="0" algn="ctr">
              <a:buNone/>
              <a:defRPr sz="2400" b="0">
                <a:solidFill>
                  <a:schemeClr val="bg1"/>
                </a:solidFill>
                <a:effectLst>
                  <a:outerShdw blurRad="50800" dist="38100" dir="2700000" algn="tl" rotWithShape="0">
                    <a:prstClr val="black">
                      <a:alpha val="65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914400" y="609600"/>
            <a:ext cx="7315200" cy="2038350"/>
          </a:xfrm>
          <a:prstGeom prst="rect">
            <a:avLst/>
          </a:prstGeom>
          <a:noFill/>
        </p:spPr>
        <p:txBody>
          <a:bodyPr lIns="182880" tIns="54864" rIns="182880" bIns="54864">
            <a:noAutofit/>
          </a:bodyPr>
          <a:lstStyle>
            <a:lvl1pPr algn="ctr">
              <a:defRPr sz="4400" b="1" baseline="0">
                <a:solidFill>
                  <a:schemeClr val="bg1"/>
                </a:solidFill>
                <a:effectLst>
                  <a:outerShdw blurRad="50800" dist="38100" dir="2700000" algn="tl" rotWithShape="0">
                    <a:prstClr val="black">
                      <a:alpha val="65000"/>
                    </a:prstClr>
                  </a:outerShdw>
                </a:effectLst>
              </a:defRPr>
            </a:lvl1pPr>
          </a:lstStyle>
          <a:p>
            <a:r>
              <a:rPr lang="en-US" dirty="0"/>
              <a:t>Click to edit Master title style</a:t>
            </a:r>
          </a:p>
        </p:txBody>
      </p:sp>
      <p:sp>
        <p:nvSpPr>
          <p:cNvPr id="9" name="Date Placeholder 3">
            <a:extLst>
              <a:ext uri="{FF2B5EF4-FFF2-40B4-BE49-F238E27FC236}">
                <a16:creationId xmlns:a16="http://schemas.microsoft.com/office/drawing/2014/main" id="{8083D101-0BA3-4C87-BDE8-447E1E401138}"/>
              </a:ext>
            </a:extLst>
          </p:cNvPr>
          <p:cNvSpPr>
            <a:spLocks noGrp="1"/>
          </p:cNvSpPr>
          <p:nvPr>
            <p:ph type="dt" sz="half" idx="10"/>
          </p:nvPr>
        </p:nvSpPr>
        <p:spPr/>
        <p:txBody>
          <a:bodyPr/>
          <a:lstStyle>
            <a:lvl1pPr>
              <a:defRPr/>
            </a:lvl1pPr>
          </a:lstStyle>
          <a:p>
            <a:pPr>
              <a:defRPr/>
            </a:pPr>
            <a:fld id="{E2E1A8C1-235E-4966-AE79-C953F8C36768}" type="datetime1">
              <a:rPr lang="en-US"/>
              <a:pPr>
                <a:defRPr/>
              </a:pPr>
              <a:t>12/23/2018</a:t>
            </a:fld>
            <a:endParaRPr lang="en-US" dirty="0"/>
          </a:p>
        </p:txBody>
      </p:sp>
      <p:sp>
        <p:nvSpPr>
          <p:cNvPr id="10" name="Footer Placeholder 4">
            <a:extLst>
              <a:ext uri="{FF2B5EF4-FFF2-40B4-BE49-F238E27FC236}">
                <a16:creationId xmlns:a16="http://schemas.microsoft.com/office/drawing/2014/main" id="{998B8E5B-DFAD-4563-ACDA-6A0CBB9C8C44}"/>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B99F3A53-D7AB-4755-AF19-58AC29B8C8A3}"/>
              </a:ext>
            </a:extLst>
          </p:cNvPr>
          <p:cNvSpPr>
            <a:spLocks noGrp="1"/>
          </p:cNvSpPr>
          <p:nvPr>
            <p:ph type="sldNum" sz="quarter" idx="12"/>
          </p:nvPr>
        </p:nvSpPr>
        <p:spPr>
          <a:xfrm>
            <a:off x="0" y="6561138"/>
            <a:ext cx="182563" cy="182562"/>
          </a:xfrm>
        </p:spPr>
        <p:txBody>
          <a:bodyPr/>
          <a:lstStyle>
            <a:lvl1pPr>
              <a:defRPr/>
            </a:lvl1pPr>
          </a:lstStyle>
          <a:p>
            <a:pPr>
              <a:defRPr/>
            </a:pPr>
            <a:fld id="{69CAC172-241A-4888-9ADE-67AFB67C72F5}" type="slidenum">
              <a:rPr lang="en-US"/>
              <a:pPr>
                <a:defRPr/>
              </a:pPr>
              <a:t>‹#›</a:t>
            </a:fld>
            <a:endParaRPr lang="en-US" dirty="0"/>
          </a:p>
        </p:txBody>
      </p:sp>
    </p:spTree>
    <p:extLst>
      <p:ext uri="{BB962C8B-B14F-4D97-AF65-F5344CB8AC3E}">
        <p14:creationId xmlns:p14="http://schemas.microsoft.com/office/powerpoint/2010/main" val="308549888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AD27FD0-1924-461E-9003-A1176C362330}"/>
              </a:ext>
            </a:extLst>
          </p:cNvPr>
          <p:cNvGrpSpPr/>
          <p:nvPr/>
        </p:nvGrpSpPr>
        <p:grpSpPr>
          <a:xfrm>
            <a:off x="0" y="4929808"/>
            <a:ext cx="9144000" cy="1928192"/>
            <a:chOff x="-381000" y="4625008"/>
            <a:chExt cx="9144000" cy="1928192"/>
          </a:xfrm>
          <a:effectLst>
            <a:outerShdw blurRad="203200" dist="38100" dir="16200000" rotWithShape="0">
              <a:prstClr val="black">
                <a:alpha val="51000"/>
              </a:prstClr>
            </a:outerShdw>
          </a:effectLst>
        </p:grpSpPr>
        <p:sp>
          <p:nvSpPr>
            <p:cNvPr id="5" name="Isosceles Triangle 4">
              <a:extLst>
                <a:ext uri="{FF2B5EF4-FFF2-40B4-BE49-F238E27FC236}">
                  <a16:creationId xmlns:a16="http://schemas.microsoft.com/office/drawing/2014/main" id="{AFBFF367-FAA3-4D38-B4B5-8DD566B40F20}"/>
                </a:ext>
              </a:extLst>
            </p:cNvPr>
            <p:cNvSpPr/>
            <p:nvPr/>
          </p:nvSpPr>
          <p:spPr>
            <a:xfrm>
              <a:off x="609600" y="4625008"/>
              <a:ext cx="800100" cy="556591"/>
            </a:xfrm>
            <a:prstGeom prst="triangle">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Rectangle 5">
              <a:extLst>
                <a:ext uri="{FF2B5EF4-FFF2-40B4-BE49-F238E27FC236}">
                  <a16:creationId xmlns:a16="http://schemas.microsoft.com/office/drawing/2014/main" id="{F00D111C-493F-471C-B51C-86C0BC8BCC1C}"/>
                </a:ext>
              </a:extLst>
            </p:cNvPr>
            <p:cNvSpPr/>
            <p:nvPr/>
          </p:nvSpPr>
          <p:spPr>
            <a:xfrm>
              <a:off x="-381000" y="5181600"/>
              <a:ext cx="9144000" cy="1371600"/>
            </a:xfrm>
            <a:prstGeom prst="rect">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pic>
        <p:nvPicPr>
          <p:cNvPr id="7" name="Picture 2">
            <a:extLst>
              <a:ext uri="{FF2B5EF4-FFF2-40B4-BE49-F238E27FC236}">
                <a16:creationId xmlns:a16="http://schemas.microsoft.com/office/drawing/2014/main" id="{3696F5CF-267F-4512-B0A2-8266A73D0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6021388"/>
            <a:ext cx="177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27378" y="1600200"/>
            <a:ext cx="7187381" cy="1470025"/>
          </a:xfrm>
        </p:spPr>
        <p:txBody>
          <a:bodyPr>
            <a:noAutofit/>
          </a:bodyPr>
          <a:lstStyle>
            <a:lvl1pPr algn="l">
              <a:defRPr sz="4400">
                <a:solidFill>
                  <a:srgbClr val="003150"/>
                </a:solidFill>
                <a:latin typeface="Arial Narrow"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38515" y="3124200"/>
            <a:ext cx="7167285" cy="1752600"/>
          </a:xfrm>
        </p:spPr>
        <p:txBody>
          <a:bodyPr>
            <a:normAutofit/>
          </a:bodyPr>
          <a:lstStyle>
            <a:lvl1pPr marL="0" indent="0" algn="l">
              <a:buNone/>
              <a:defRPr sz="3200">
                <a:solidFill>
                  <a:srgbClr val="003150"/>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F54B2A00-4841-4EB2-A3F5-5D4D54382FDF}"/>
              </a:ext>
            </a:extLst>
          </p:cNvPr>
          <p:cNvSpPr>
            <a:spLocks noGrp="1"/>
          </p:cNvSpPr>
          <p:nvPr>
            <p:ph type="dt" sz="half" idx="10"/>
          </p:nvPr>
        </p:nvSpPr>
        <p:spPr/>
        <p:txBody>
          <a:bodyPr/>
          <a:lstStyle>
            <a:lvl1pPr>
              <a:defRPr/>
            </a:lvl1pPr>
          </a:lstStyle>
          <a:p>
            <a:pPr>
              <a:defRPr/>
            </a:pPr>
            <a:fld id="{44EC8699-28F2-4DC9-A657-326B2CB4854A}" type="datetimeFigureOut">
              <a:rPr lang="en-US"/>
              <a:pPr>
                <a:defRPr/>
              </a:pPr>
              <a:t>12/23/2018</a:t>
            </a:fld>
            <a:endParaRPr lang="en-US"/>
          </a:p>
        </p:txBody>
      </p:sp>
      <p:sp>
        <p:nvSpPr>
          <p:cNvPr id="9" name="Footer Placeholder 4">
            <a:extLst>
              <a:ext uri="{FF2B5EF4-FFF2-40B4-BE49-F238E27FC236}">
                <a16:creationId xmlns:a16="http://schemas.microsoft.com/office/drawing/2014/main" id="{8C418CF3-927D-4507-8C91-91852B1FB7B3}"/>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B92BF444-0DA4-4526-B3DA-26B4EC5C6926}"/>
              </a:ext>
            </a:extLst>
          </p:cNvPr>
          <p:cNvSpPr>
            <a:spLocks noGrp="1"/>
          </p:cNvSpPr>
          <p:nvPr>
            <p:ph type="sldNum" sz="quarter" idx="12"/>
          </p:nvPr>
        </p:nvSpPr>
        <p:spPr/>
        <p:txBody>
          <a:bodyPr/>
          <a:lstStyle>
            <a:lvl1pPr>
              <a:defRPr/>
            </a:lvl1pPr>
          </a:lstStyle>
          <a:p>
            <a:pPr>
              <a:defRPr/>
            </a:pPr>
            <a:fld id="{7731B29C-8E0F-438E-A318-D0CE41440777}" type="slidenum">
              <a:rPr lang="en-US"/>
              <a:pPr>
                <a:defRPr/>
              </a:pPr>
              <a:t>‹#›</a:t>
            </a:fld>
            <a:endParaRPr lang="en-US"/>
          </a:p>
        </p:txBody>
      </p:sp>
    </p:spTree>
    <p:extLst>
      <p:ext uri="{BB962C8B-B14F-4D97-AF65-F5344CB8AC3E}">
        <p14:creationId xmlns:p14="http://schemas.microsoft.com/office/powerpoint/2010/main" val="3105680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600"/>
              </a:spcBef>
              <a:defRPr/>
            </a:lvl1pPr>
            <a:lvl2pPr>
              <a:spcBef>
                <a:spcPts val="600"/>
              </a:spcBef>
              <a:buSzPct val="70000"/>
              <a:buFont typeface="Arial Narrow" pitchFamily="34" charset="0"/>
              <a:buChar char="►"/>
              <a:defRPr sz="2200"/>
            </a:lvl2pPr>
            <a:lvl3pPr>
              <a:spcBef>
                <a:spcPts val="600"/>
              </a:spcBef>
              <a:buClr>
                <a:srgbClr val="5E9CAE"/>
              </a:buClr>
              <a:defRPr sz="2000"/>
            </a:lvl3pPr>
            <a:lvl4pPr>
              <a:defRPr sz="1800"/>
            </a:lvl4pPr>
            <a:lvl5pPr>
              <a:buClr>
                <a:srgbClr val="00583C"/>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6AB0C55-7015-4560-91E4-3B0FBFDE6790}"/>
              </a:ext>
            </a:extLst>
          </p:cNvPr>
          <p:cNvSpPr>
            <a:spLocks noGrp="1"/>
          </p:cNvSpPr>
          <p:nvPr>
            <p:ph type="dt" sz="half" idx="10"/>
          </p:nvPr>
        </p:nvSpPr>
        <p:spPr/>
        <p:txBody>
          <a:bodyPr/>
          <a:lstStyle>
            <a:lvl1pPr>
              <a:defRPr/>
            </a:lvl1pPr>
          </a:lstStyle>
          <a:p>
            <a:pPr>
              <a:defRPr/>
            </a:pPr>
            <a:fld id="{6F7B6934-C336-4C9D-815D-D1C73F1A2ACB}" type="datetimeFigureOut">
              <a:rPr lang="en-US"/>
              <a:pPr>
                <a:defRPr/>
              </a:pPr>
              <a:t>12/23/2018</a:t>
            </a:fld>
            <a:endParaRPr lang="en-US"/>
          </a:p>
        </p:txBody>
      </p:sp>
      <p:sp>
        <p:nvSpPr>
          <p:cNvPr id="5" name="Footer Placeholder 4">
            <a:extLst>
              <a:ext uri="{FF2B5EF4-FFF2-40B4-BE49-F238E27FC236}">
                <a16:creationId xmlns:a16="http://schemas.microsoft.com/office/drawing/2014/main" id="{35DAA3F8-6BAB-4000-8EB5-3B88F7F1D0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0662DC-A91E-46FB-8F32-1A1739FEF913}"/>
              </a:ext>
            </a:extLst>
          </p:cNvPr>
          <p:cNvSpPr>
            <a:spLocks noGrp="1"/>
          </p:cNvSpPr>
          <p:nvPr>
            <p:ph type="sldNum" sz="quarter" idx="12"/>
          </p:nvPr>
        </p:nvSpPr>
        <p:spPr/>
        <p:txBody>
          <a:bodyPr/>
          <a:lstStyle>
            <a:lvl1pPr>
              <a:defRPr/>
            </a:lvl1pPr>
          </a:lstStyle>
          <a:p>
            <a:pPr>
              <a:defRPr/>
            </a:pPr>
            <a:fld id="{87C3DE16-D984-4426-A450-54D98ECA57D7}" type="slidenum">
              <a:rPr lang="en-US"/>
              <a:pPr>
                <a:defRPr/>
              </a:pPr>
              <a:t>‹#›</a:t>
            </a:fld>
            <a:endParaRPr lang="en-US"/>
          </a:p>
        </p:txBody>
      </p:sp>
    </p:spTree>
    <p:extLst>
      <p:ext uri="{BB962C8B-B14F-4D97-AF65-F5344CB8AC3E}">
        <p14:creationId xmlns:p14="http://schemas.microsoft.com/office/powerpoint/2010/main" val="2029611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6674BEC3-0BC4-41A1-9C79-7D48EA1293C4}"/>
              </a:ext>
            </a:extLst>
          </p:cNvPr>
          <p:cNvGrpSpPr/>
          <p:nvPr/>
        </p:nvGrpSpPr>
        <p:grpSpPr>
          <a:xfrm>
            <a:off x="0" y="0"/>
            <a:ext cx="9144000" cy="2590800"/>
            <a:chOff x="0" y="-309280"/>
            <a:chExt cx="9144000" cy="2590800"/>
          </a:xfrm>
          <a:effectLst>
            <a:outerShdw blurRad="139700" dist="38100" dir="5400000" algn="t" rotWithShape="0">
              <a:prstClr val="black">
                <a:alpha val="43000"/>
              </a:prstClr>
            </a:outerShdw>
          </a:effectLst>
        </p:grpSpPr>
        <p:sp>
          <p:nvSpPr>
            <p:cNvPr id="5" name="Rectangle 4">
              <a:extLst>
                <a:ext uri="{FF2B5EF4-FFF2-40B4-BE49-F238E27FC236}">
                  <a16:creationId xmlns:a16="http://schemas.microsoft.com/office/drawing/2014/main" id="{F6F5BBFD-4840-43A7-986D-2284113DA8D0}"/>
                </a:ext>
              </a:extLst>
            </p:cNvPr>
            <p:cNvSpPr/>
            <p:nvPr/>
          </p:nvSpPr>
          <p:spPr>
            <a:xfrm>
              <a:off x="0" y="-309280"/>
              <a:ext cx="9144000" cy="22860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Isosceles Triangle 5">
              <a:extLst>
                <a:ext uri="{FF2B5EF4-FFF2-40B4-BE49-F238E27FC236}">
                  <a16:creationId xmlns:a16="http://schemas.microsoft.com/office/drawing/2014/main" id="{F18EB4DB-3F52-4C83-BC19-885BA75525EA}"/>
                </a:ext>
              </a:extLst>
            </p:cNvPr>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pic>
        <p:nvPicPr>
          <p:cNvPr id="7" name="Picture 2">
            <a:extLst>
              <a:ext uri="{FF2B5EF4-FFF2-40B4-BE49-F238E27FC236}">
                <a16:creationId xmlns:a16="http://schemas.microsoft.com/office/drawing/2014/main" id="{BE912A48-C367-437C-AACC-5E002F871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4643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590800"/>
            <a:ext cx="7772400" cy="1362075"/>
          </a:xfrm>
        </p:spPr>
        <p:txBody>
          <a:bodyPr>
            <a:normAutofit/>
          </a:bodyPr>
          <a:lstStyle>
            <a:lvl1pPr algn="l">
              <a:defRPr sz="4000" b="1" cap="none">
                <a:solidFill>
                  <a:srgbClr val="00315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4038600"/>
            <a:ext cx="7808913" cy="990600"/>
          </a:xfrm>
        </p:spPr>
        <p:txBody>
          <a:bodyPr/>
          <a:lstStyle>
            <a:lvl1pPr marL="0" indent="0">
              <a:buNone/>
              <a:defRPr sz="2000">
                <a:solidFill>
                  <a:srgbClr val="003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945971A2-7567-450A-BE8D-234510F4FBA4}"/>
              </a:ext>
            </a:extLst>
          </p:cNvPr>
          <p:cNvSpPr>
            <a:spLocks noGrp="1"/>
          </p:cNvSpPr>
          <p:nvPr>
            <p:ph type="dt" sz="half" idx="10"/>
          </p:nvPr>
        </p:nvSpPr>
        <p:spPr/>
        <p:txBody>
          <a:bodyPr/>
          <a:lstStyle>
            <a:lvl1pPr>
              <a:defRPr/>
            </a:lvl1pPr>
          </a:lstStyle>
          <a:p>
            <a:pPr>
              <a:defRPr/>
            </a:pPr>
            <a:fld id="{9F160076-A973-45A9-9813-DA9699623437}" type="datetimeFigureOut">
              <a:rPr lang="en-US"/>
              <a:pPr>
                <a:defRPr/>
              </a:pPr>
              <a:t>12/23/2018</a:t>
            </a:fld>
            <a:endParaRPr lang="en-US"/>
          </a:p>
        </p:txBody>
      </p:sp>
      <p:sp>
        <p:nvSpPr>
          <p:cNvPr id="9" name="Footer Placeholder 4">
            <a:extLst>
              <a:ext uri="{FF2B5EF4-FFF2-40B4-BE49-F238E27FC236}">
                <a16:creationId xmlns:a16="http://schemas.microsoft.com/office/drawing/2014/main" id="{AE49341A-245D-4676-AC7C-77AACB97701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AD0C2B12-C158-4190-81F0-835EBCE8A94A}"/>
              </a:ext>
            </a:extLst>
          </p:cNvPr>
          <p:cNvSpPr>
            <a:spLocks noGrp="1"/>
          </p:cNvSpPr>
          <p:nvPr>
            <p:ph type="sldNum" sz="quarter" idx="12"/>
          </p:nvPr>
        </p:nvSpPr>
        <p:spPr/>
        <p:txBody>
          <a:bodyPr/>
          <a:lstStyle>
            <a:lvl1pPr>
              <a:defRPr/>
            </a:lvl1pPr>
          </a:lstStyle>
          <a:p>
            <a:pPr>
              <a:defRPr/>
            </a:pPr>
            <a:fld id="{519D2FD4-AE84-45C7-9EF0-CB9887D493D2}" type="slidenum">
              <a:rPr lang="en-US"/>
              <a:pPr>
                <a:defRPr/>
              </a:pPr>
              <a:t>‹#›</a:t>
            </a:fld>
            <a:endParaRPr lang="en-US"/>
          </a:p>
        </p:txBody>
      </p:sp>
    </p:spTree>
    <p:extLst>
      <p:ext uri="{BB962C8B-B14F-4D97-AF65-F5344CB8AC3E}">
        <p14:creationId xmlns:p14="http://schemas.microsoft.com/office/powerpoint/2010/main" val="2391670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A9AB5CD-7EE6-4E1D-BE91-7B0FA0ACDD67}"/>
              </a:ext>
            </a:extLst>
          </p:cNvPr>
          <p:cNvSpPr>
            <a:spLocks noGrp="1"/>
          </p:cNvSpPr>
          <p:nvPr>
            <p:ph type="dt" sz="half" idx="10"/>
          </p:nvPr>
        </p:nvSpPr>
        <p:spPr/>
        <p:txBody>
          <a:bodyPr/>
          <a:lstStyle>
            <a:lvl1pPr>
              <a:defRPr/>
            </a:lvl1pPr>
          </a:lstStyle>
          <a:p>
            <a:pPr>
              <a:defRPr/>
            </a:pPr>
            <a:fld id="{5F4343B6-AE31-416E-98A9-D2D39229F366}" type="datetimeFigureOut">
              <a:rPr lang="en-US"/>
              <a:pPr>
                <a:defRPr/>
              </a:pPr>
              <a:t>12/23/2018</a:t>
            </a:fld>
            <a:endParaRPr lang="en-US"/>
          </a:p>
        </p:txBody>
      </p:sp>
      <p:sp>
        <p:nvSpPr>
          <p:cNvPr id="6" name="Footer Placeholder 4">
            <a:extLst>
              <a:ext uri="{FF2B5EF4-FFF2-40B4-BE49-F238E27FC236}">
                <a16:creationId xmlns:a16="http://schemas.microsoft.com/office/drawing/2014/main" id="{C41EA24F-A6F1-4A7F-AB37-403FE87B01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58C850-C78C-4216-BA22-CF14EC64B414}"/>
              </a:ext>
            </a:extLst>
          </p:cNvPr>
          <p:cNvSpPr>
            <a:spLocks noGrp="1"/>
          </p:cNvSpPr>
          <p:nvPr>
            <p:ph type="sldNum" sz="quarter" idx="12"/>
          </p:nvPr>
        </p:nvSpPr>
        <p:spPr/>
        <p:txBody>
          <a:bodyPr/>
          <a:lstStyle>
            <a:lvl1pPr>
              <a:defRPr/>
            </a:lvl1pPr>
          </a:lstStyle>
          <a:p>
            <a:pPr>
              <a:defRPr/>
            </a:pPr>
            <a:fld id="{D55E50F5-04AD-4BD1-AA65-43511DD3DDAD}" type="slidenum">
              <a:rPr lang="en-US"/>
              <a:pPr>
                <a:defRPr/>
              </a:pPr>
              <a:t>‹#›</a:t>
            </a:fld>
            <a:endParaRPr lang="en-US"/>
          </a:p>
        </p:txBody>
      </p:sp>
    </p:spTree>
    <p:extLst>
      <p:ext uri="{BB962C8B-B14F-4D97-AF65-F5344CB8AC3E}">
        <p14:creationId xmlns:p14="http://schemas.microsoft.com/office/powerpoint/2010/main" val="4090551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4C99590-BD16-4270-86D8-F300090ADC85}"/>
              </a:ext>
            </a:extLst>
          </p:cNvPr>
          <p:cNvSpPr>
            <a:spLocks noGrp="1"/>
          </p:cNvSpPr>
          <p:nvPr>
            <p:ph type="dt" sz="half" idx="10"/>
          </p:nvPr>
        </p:nvSpPr>
        <p:spPr/>
        <p:txBody>
          <a:bodyPr/>
          <a:lstStyle>
            <a:lvl1pPr>
              <a:defRPr/>
            </a:lvl1pPr>
          </a:lstStyle>
          <a:p>
            <a:pPr>
              <a:defRPr/>
            </a:pPr>
            <a:fld id="{316ADB57-9428-4B1E-9451-FCF4FD865157}" type="datetimeFigureOut">
              <a:rPr lang="en-US"/>
              <a:pPr>
                <a:defRPr/>
              </a:pPr>
              <a:t>12/23/2018</a:t>
            </a:fld>
            <a:endParaRPr lang="en-US"/>
          </a:p>
        </p:txBody>
      </p:sp>
      <p:sp>
        <p:nvSpPr>
          <p:cNvPr id="8" name="Footer Placeholder 4">
            <a:extLst>
              <a:ext uri="{FF2B5EF4-FFF2-40B4-BE49-F238E27FC236}">
                <a16:creationId xmlns:a16="http://schemas.microsoft.com/office/drawing/2014/main" id="{D624A9F6-9BEE-4E41-B3AF-74BA82D7C6C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453F8EB-5A39-4615-AA83-90994D5B399D}"/>
              </a:ext>
            </a:extLst>
          </p:cNvPr>
          <p:cNvSpPr>
            <a:spLocks noGrp="1"/>
          </p:cNvSpPr>
          <p:nvPr>
            <p:ph type="sldNum" sz="quarter" idx="12"/>
          </p:nvPr>
        </p:nvSpPr>
        <p:spPr/>
        <p:txBody>
          <a:bodyPr/>
          <a:lstStyle>
            <a:lvl1pPr>
              <a:defRPr/>
            </a:lvl1pPr>
          </a:lstStyle>
          <a:p>
            <a:pPr>
              <a:defRPr/>
            </a:pPr>
            <a:fld id="{0C87302B-9356-48F1-9966-F456CD71BDF1}" type="slidenum">
              <a:rPr lang="en-US"/>
              <a:pPr>
                <a:defRPr/>
              </a:pPr>
              <a:t>‹#›</a:t>
            </a:fld>
            <a:endParaRPr lang="en-US"/>
          </a:p>
        </p:txBody>
      </p:sp>
    </p:spTree>
    <p:extLst>
      <p:ext uri="{BB962C8B-B14F-4D97-AF65-F5344CB8AC3E}">
        <p14:creationId xmlns:p14="http://schemas.microsoft.com/office/powerpoint/2010/main" val="1969657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B77EA2B-4207-48AE-8675-F65552B72B79}"/>
              </a:ext>
            </a:extLst>
          </p:cNvPr>
          <p:cNvSpPr>
            <a:spLocks noGrp="1"/>
          </p:cNvSpPr>
          <p:nvPr>
            <p:ph type="dt" sz="half" idx="10"/>
          </p:nvPr>
        </p:nvSpPr>
        <p:spPr/>
        <p:txBody>
          <a:bodyPr/>
          <a:lstStyle>
            <a:lvl1pPr>
              <a:defRPr/>
            </a:lvl1pPr>
          </a:lstStyle>
          <a:p>
            <a:pPr>
              <a:defRPr/>
            </a:pPr>
            <a:fld id="{B92249BA-4DCF-477C-AD4B-1BA86EF2C3C3}" type="datetimeFigureOut">
              <a:rPr lang="en-US"/>
              <a:pPr>
                <a:defRPr/>
              </a:pPr>
              <a:t>12/23/2018</a:t>
            </a:fld>
            <a:endParaRPr lang="en-US"/>
          </a:p>
        </p:txBody>
      </p:sp>
      <p:sp>
        <p:nvSpPr>
          <p:cNvPr id="4" name="Footer Placeholder 4">
            <a:extLst>
              <a:ext uri="{FF2B5EF4-FFF2-40B4-BE49-F238E27FC236}">
                <a16:creationId xmlns:a16="http://schemas.microsoft.com/office/drawing/2014/main" id="{1082C787-257A-4DC6-9F53-BBED6DB1413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3047C35-2AF3-40DE-8095-460398536493}"/>
              </a:ext>
            </a:extLst>
          </p:cNvPr>
          <p:cNvSpPr>
            <a:spLocks noGrp="1"/>
          </p:cNvSpPr>
          <p:nvPr>
            <p:ph type="sldNum" sz="quarter" idx="12"/>
          </p:nvPr>
        </p:nvSpPr>
        <p:spPr/>
        <p:txBody>
          <a:bodyPr/>
          <a:lstStyle>
            <a:lvl1pPr>
              <a:defRPr/>
            </a:lvl1pPr>
          </a:lstStyle>
          <a:p>
            <a:pPr>
              <a:defRPr/>
            </a:pPr>
            <a:fld id="{203B344A-950A-4B5A-B7C1-4DC087B4D207}" type="slidenum">
              <a:rPr lang="en-US"/>
              <a:pPr>
                <a:defRPr/>
              </a:pPr>
              <a:t>‹#›</a:t>
            </a:fld>
            <a:endParaRPr lang="en-US"/>
          </a:p>
        </p:txBody>
      </p:sp>
    </p:spTree>
    <p:extLst>
      <p:ext uri="{BB962C8B-B14F-4D97-AF65-F5344CB8AC3E}">
        <p14:creationId xmlns:p14="http://schemas.microsoft.com/office/powerpoint/2010/main" val="2617811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75B7F07-C0DE-4E20-B637-E22431DDF5AB}"/>
              </a:ext>
            </a:extLst>
          </p:cNvPr>
          <p:cNvSpPr>
            <a:spLocks noGrp="1"/>
          </p:cNvSpPr>
          <p:nvPr>
            <p:ph type="dt" sz="half" idx="10"/>
          </p:nvPr>
        </p:nvSpPr>
        <p:spPr/>
        <p:txBody>
          <a:bodyPr/>
          <a:lstStyle>
            <a:lvl1pPr>
              <a:defRPr/>
            </a:lvl1pPr>
          </a:lstStyle>
          <a:p>
            <a:pPr>
              <a:defRPr/>
            </a:pPr>
            <a:fld id="{7A064EF9-15CB-4CB7-8FCC-3B4EFBD2968F}" type="datetimeFigureOut">
              <a:rPr lang="en-US"/>
              <a:pPr>
                <a:defRPr/>
              </a:pPr>
              <a:t>12/23/2018</a:t>
            </a:fld>
            <a:endParaRPr lang="en-US"/>
          </a:p>
        </p:txBody>
      </p:sp>
      <p:sp>
        <p:nvSpPr>
          <p:cNvPr id="3" name="Footer Placeholder 4">
            <a:extLst>
              <a:ext uri="{FF2B5EF4-FFF2-40B4-BE49-F238E27FC236}">
                <a16:creationId xmlns:a16="http://schemas.microsoft.com/office/drawing/2014/main" id="{1DA9712E-863F-4BFC-A34C-596AC85233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45CF4E7-AF95-4BA1-82F6-954E2E325AD1}"/>
              </a:ext>
            </a:extLst>
          </p:cNvPr>
          <p:cNvSpPr>
            <a:spLocks noGrp="1"/>
          </p:cNvSpPr>
          <p:nvPr>
            <p:ph type="sldNum" sz="quarter" idx="12"/>
          </p:nvPr>
        </p:nvSpPr>
        <p:spPr/>
        <p:txBody>
          <a:bodyPr/>
          <a:lstStyle>
            <a:lvl1pPr>
              <a:defRPr/>
            </a:lvl1pPr>
          </a:lstStyle>
          <a:p>
            <a:pPr>
              <a:defRPr/>
            </a:pPr>
            <a:fld id="{069D6E97-5F51-43D4-A40F-E5AA8A3F8036}" type="slidenum">
              <a:rPr lang="en-US"/>
              <a:pPr>
                <a:defRPr/>
              </a:pPr>
              <a:t>‹#›</a:t>
            </a:fld>
            <a:endParaRPr lang="en-US"/>
          </a:p>
        </p:txBody>
      </p:sp>
    </p:spTree>
    <p:extLst>
      <p:ext uri="{BB962C8B-B14F-4D97-AF65-F5344CB8AC3E}">
        <p14:creationId xmlns:p14="http://schemas.microsoft.com/office/powerpoint/2010/main" val="680595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Title Slide_dark">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418D378-1E29-4877-9E85-074D8B90FB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04" r="17661"/>
          <a:stretch>
            <a:fillRect/>
          </a:stretch>
        </p:blipFill>
        <p:spPr bwMode="auto">
          <a:xfrm>
            <a:off x="0" y="-23813"/>
            <a:ext cx="9144000"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3CF04B91-F152-4DF4-B72E-A350C5DDCF76}"/>
              </a:ext>
            </a:extLst>
          </p:cNvPr>
          <p:cNvGrpSpPr/>
          <p:nvPr userDrawn="1"/>
        </p:nvGrpSpPr>
        <p:grpSpPr>
          <a:xfrm>
            <a:off x="0" y="0"/>
            <a:ext cx="9144000" cy="4140200"/>
            <a:chOff x="0" y="-1858680"/>
            <a:chExt cx="9144000" cy="4140200"/>
          </a:xfrm>
          <a:effectLst>
            <a:outerShdw blurRad="139700" dist="38100" dir="5400000" algn="t" rotWithShape="0">
              <a:prstClr val="black">
                <a:alpha val="43000"/>
              </a:prstClr>
            </a:outerShdw>
          </a:effectLst>
        </p:grpSpPr>
        <p:sp>
          <p:nvSpPr>
            <p:cNvPr id="6" name="Rectangle 5">
              <a:extLst>
                <a:ext uri="{FF2B5EF4-FFF2-40B4-BE49-F238E27FC236}">
                  <a16:creationId xmlns:a16="http://schemas.microsoft.com/office/drawing/2014/main" id="{0CE3485C-8D27-4FC6-8F09-83F503CC4D83}"/>
                </a:ext>
              </a:extLst>
            </p:cNvPr>
            <p:cNvSpPr/>
            <p:nvPr/>
          </p:nvSpPr>
          <p:spPr>
            <a:xfrm>
              <a:off x="0" y="-1858680"/>
              <a:ext cx="9144000" cy="38354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7" name="Isosceles Triangle 6">
              <a:extLst>
                <a:ext uri="{FF2B5EF4-FFF2-40B4-BE49-F238E27FC236}">
                  <a16:creationId xmlns:a16="http://schemas.microsoft.com/office/drawing/2014/main" id="{042A8331-4A16-4586-A972-0F1A5D9273EE}"/>
                </a:ext>
              </a:extLst>
            </p:cNvPr>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grpSp>
      <p:pic>
        <p:nvPicPr>
          <p:cNvPr id="8" name="Picture 2">
            <a:extLst>
              <a:ext uri="{FF2B5EF4-FFF2-40B4-BE49-F238E27FC236}">
                <a16:creationId xmlns:a16="http://schemas.microsoft.com/office/drawing/2014/main" id="{12B13AB2-8928-4BFD-BF96-0FF12C998EA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9875" y="6453188"/>
            <a:ext cx="11430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914400" y="2586990"/>
            <a:ext cx="7315200" cy="822960"/>
          </a:xfrm>
          <a:prstGeom prst="rect">
            <a:avLst/>
          </a:prstGeom>
          <a:noFill/>
        </p:spPr>
        <p:txBody>
          <a:bodyPr lIns="182880" rIns="182880">
            <a:normAutofit/>
          </a:bodyPr>
          <a:lstStyle>
            <a:lvl1pPr marL="0" indent="0" algn="ctr">
              <a:buNone/>
              <a:defRPr sz="2400" b="0">
                <a:solidFill>
                  <a:schemeClr val="bg1"/>
                </a:solidFill>
                <a:effectLst>
                  <a:outerShdw blurRad="50800" dist="38100" dir="2700000" algn="tl" rotWithShape="0">
                    <a:prstClr val="black">
                      <a:alpha val="65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914400" y="609600"/>
            <a:ext cx="7315200" cy="2038350"/>
          </a:xfrm>
          <a:prstGeom prst="rect">
            <a:avLst/>
          </a:prstGeom>
          <a:noFill/>
        </p:spPr>
        <p:txBody>
          <a:bodyPr lIns="182880" tIns="54864" rIns="182880" bIns="54864">
            <a:noAutofit/>
          </a:bodyPr>
          <a:lstStyle>
            <a:lvl1pPr algn="ctr">
              <a:defRPr sz="4400" b="1" baseline="0">
                <a:solidFill>
                  <a:schemeClr val="bg1"/>
                </a:solidFill>
                <a:effectLst>
                  <a:outerShdw blurRad="50800" dist="38100" dir="2700000" algn="tl" rotWithShape="0">
                    <a:prstClr val="black">
                      <a:alpha val="65000"/>
                    </a:prstClr>
                  </a:outerShdw>
                </a:effectLst>
              </a:defRPr>
            </a:lvl1pPr>
          </a:lstStyle>
          <a:p>
            <a:r>
              <a:rPr lang="en-US" dirty="0"/>
              <a:t>Click to edit Master title style</a:t>
            </a:r>
          </a:p>
        </p:txBody>
      </p:sp>
      <p:sp>
        <p:nvSpPr>
          <p:cNvPr id="9" name="Date Placeholder 3">
            <a:extLst>
              <a:ext uri="{FF2B5EF4-FFF2-40B4-BE49-F238E27FC236}">
                <a16:creationId xmlns:a16="http://schemas.microsoft.com/office/drawing/2014/main" id="{57BDD8E4-D3CD-4D8D-8BDB-3E37C65CEBF5}"/>
              </a:ext>
            </a:extLst>
          </p:cNvPr>
          <p:cNvSpPr>
            <a:spLocks noGrp="1"/>
          </p:cNvSpPr>
          <p:nvPr>
            <p:ph type="dt" sz="half" idx="10"/>
          </p:nvPr>
        </p:nvSpPr>
        <p:spPr/>
        <p:txBody>
          <a:bodyPr/>
          <a:lstStyle>
            <a:lvl1pPr>
              <a:defRPr/>
            </a:lvl1pPr>
          </a:lstStyle>
          <a:p>
            <a:pPr>
              <a:defRPr/>
            </a:pPr>
            <a:fld id="{E2E1A8C1-235E-4966-AE79-C953F8C36768}" type="datetime1">
              <a:rPr lang="en-US"/>
              <a:pPr>
                <a:defRPr/>
              </a:pPr>
              <a:t>12/23/2018</a:t>
            </a:fld>
            <a:endParaRPr lang="en-US" dirty="0"/>
          </a:p>
        </p:txBody>
      </p:sp>
      <p:sp>
        <p:nvSpPr>
          <p:cNvPr id="10" name="Footer Placeholder 4">
            <a:extLst>
              <a:ext uri="{FF2B5EF4-FFF2-40B4-BE49-F238E27FC236}">
                <a16:creationId xmlns:a16="http://schemas.microsoft.com/office/drawing/2014/main" id="{FAE9C65C-B774-454A-A7EC-E89D60CF2EB4}"/>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D26FFC40-D186-4A9C-BADD-903DB982B3E2}"/>
              </a:ext>
            </a:extLst>
          </p:cNvPr>
          <p:cNvSpPr>
            <a:spLocks noGrp="1"/>
          </p:cNvSpPr>
          <p:nvPr>
            <p:ph type="sldNum" sz="quarter" idx="12"/>
          </p:nvPr>
        </p:nvSpPr>
        <p:spPr>
          <a:xfrm>
            <a:off x="0" y="6561138"/>
            <a:ext cx="182563" cy="182562"/>
          </a:xfrm>
        </p:spPr>
        <p:txBody>
          <a:bodyPr/>
          <a:lstStyle>
            <a:lvl1pPr>
              <a:defRPr/>
            </a:lvl1pPr>
          </a:lstStyle>
          <a:p>
            <a:pPr>
              <a:defRPr/>
            </a:pPr>
            <a:fld id="{B1544EC8-CD1C-4724-9BB9-D28C7B477913}" type="slidenum">
              <a:rPr lang="en-US"/>
              <a:pPr>
                <a:defRPr/>
              </a:pPr>
              <a:t>‹#›</a:t>
            </a:fld>
            <a:endParaRPr lang="en-US" dirty="0"/>
          </a:p>
        </p:txBody>
      </p:sp>
    </p:spTree>
    <p:extLst>
      <p:ext uri="{BB962C8B-B14F-4D97-AF65-F5344CB8AC3E}">
        <p14:creationId xmlns:p14="http://schemas.microsoft.com/office/powerpoint/2010/main" val="1677019582"/>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01B4B5D-473B-40E7-A2E0-481D7E21C8AB}"/>
              </a:ext>
            </a:extLst>
          </p:cNvPr>
          <p:cNvGrpSpPr/>
          <p:nvPr/>
        </p:nvGrpSpPr>
        <p:grpSpPr>
          <a:xfrm>
            <a:off x="0" y="4929808"/>
            <a:ext cx="9144000" cy="1928192"/>
            <a:chOff x="-381000" y="4625008"/>
            <a:chExt cx="9144000" cy="1928192"/>
          </a:xfrm>
          <a:effectLst>
            <a:outerShdw blurRad="203200" dist="38100" dir="16200000" rotWithShape="0">
              <a:prstClr val="black">
                <a:alpha val="51000"/>
              </a:prstClr>
            </a:outerShdw>
          </a:effectLst>
        </p:grpSpPr>
        <p:sp>
          <p:nvSpPr>
            <p:cNvPr id="5" name="Isosceles Triangle 4">
              <a:extLst>
                <a:ext uri="{FF2B5EF4-FFF2-40B4-BE49-F238E27FC236}">
                  <a16:creationId xmlns:a16="http://schemas.microsoft.com/office/drawing/2014/main" id="{3AF00BC6-91D5-4BC5-B74D-36A38355AEF1}"/>
                </a:ext>
              </a:extLst>
            </p:cNvPr>
            <p:cNvSpPr/>
            <p:nvPr/>
          </p:nvSpPr>
          <p:spPr>
            <a:xfrm>
              <a:off x="609600" y="4625008"/>
              <a:ext cx="800100" cy="556591"/>
            </a:xfrm>
            <a:prstGeom prst="triangle">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Rectangle 5">
              <a:extLst>
                <a:ext uri="{FF2B5EF4-FFF2-40B4-BE49-F238E27FC236}">
                  <a16:creationId xmlns:a16="http://schemas.microsoft.com/office/drawing/2014/main" id="{57C65DBA-C00D-47E0-9B41-6DF0609CC7C7}"/>
                </a:ext>
              </a:extLst>
            </p:cNvPr>
            <p:cNvSpPr/>
            <p:nvPr/>
          </p:nvSpPr>
          <p:spPr>
            <a:xfrm>
              <a:off x="-381000" y="5181600"/>
              <a:ext cx="9144000" cy="1371600"/>
            </a:xfrm>
            <a:prstGeom prst="rect">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pic>
        <p:nvPicPr>
          <p:cNvPr id="7" name="Picture 2">
            <a:extLst>
              <a:ext uri="{FF2B5EF4-FFF2-40B4-BE49-F238E27FC236}">
                <a16:creationId xmlns:a16="http://schemas.microsoft.com/office/drawing/2014/main" id="{2DEC207D-6985-4ED3-939A-33CCD43C8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6021388"/>
            <a:ext cx="177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27378" y="1600200"/>
            <a:ext cx="7187381" cy="1470025"/>
          </a:xfrm>
        </p:spPr>
        <p:txBody>
          <a:bodyPr>
            <a:noAutofit/>
          </a:bodyPr>
          <a:lstStyle>
            <a:lvl1pPr algn="l">
              <a:defRPr sz="4400">
                <a:solidFill>
                  <a:srgbClr val="003150"/>
                </a:solidFill>
                <a:latin typeface="Arial Narrow"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38515" y="3124200"/>
            <a:ext cx="7167285" cy="1752600"/>
          </a:xfrm>
        </p:spPr>
        <p:txBody>
          <a:bodyPr>
            <a:normAutofit/>
          </a:bodyPr>
          <a:lstStyle>
            <a:lvl1pPr marL="0" indent="0" algn="l">
              <a:buNone/>
              <a:defRPr sz="3200">
                <a:solidFill>
                  <a:srgbClr val="003150"/>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FBC72F55-3402-4EBD-BCA4-22BBDAD0A33E}"/>
              </a:ext>
            </a:extLst>
          </p:cNvPr>
          <p:cNvSpPr>
            <a:spLocks noGrp="1"/>
          </p:cNvSpPr>
          <p:nvPr>
            <p:ph type="dt" sz="half" idx="10"/>
          </p:nvPr>
        </p:nvSpPr>
        <p:spPr/>
        <p:txBody>
          <a:bodyPr/>
          <a:lstStyle>
            <a:lvl1pPr>
              <a:defRPr/>
            </a:lvl1pPr>
          </a:lstStyle>
          <a:p>
            <a:pPr>
              <a:defRPr/>
            </a:pPr>
            <a:fld id="{52425305-FEB2-4F23-B946-4539E7A22BC5}" type="datetimeFigureOut">
              <a:rPr lang="en-US"/>
              <a:pPr>
                <a:defRPr/>
              </a:pPr>
              <a:t>12/23/2018</a:t>
            </a:fld>
            <a:endParaRPr lang="en-US"/>
          </a:p>
        </p:txBody>
      </p:sp>
      <p:sp>
        <p:nvSpPr>
          <p:cNvPr id="9" name="Footer Placeholder 4">
            <a:extLst>
              <a:ext uri="{FF2B5EF4-FFF2-40B4-BE49-F238E27FC236}">
                <a16:creationId xmlns:a16="http://schemas.microsoft.com/office/drawing/2014/main" id="{5FF9EF88-E588-49BA-945B-E5A6472E8BE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2F09D331-F6F2-4D19-87C3-9BE78705C99C}"/>
              </a:ext>
            </a:extLst>
          </p:cNvPr>
          <p:cNvSpPr>
            <a:spLocks noGrp="1"/>
          </p:cNvSpPr>
          <p:nvPr>
            <p:ph type="sldNum" sz="quarter" idx="12"/>
          </p:nvPr>
        </p:nvSpPr>
        <p:spPr/>
        <p:txBody>
          <a:bodyPr/>
          <a:lstStyle>
            <a:lvl1pPr>
              <a:defRPr/>
            </a:lvl1pPr>
          </a:lstStyle>
          <a:p>
            <a:pPr>
              <a:defRPr/>
            </a:pPr>
            <a:fld id="{919FAB32-F885-479B-A213-DE307753BBFE}" type="slidenum">
              <a:rPr lang="en-US"/>
              <a:pPr>
                <a:defRPr/>
              </a:pPr>
              <a:t>‹#›</a:t>
            </a:fld>
            <a:endParaRPr lang="en-US"/>
          </a:p>
        </p:txBody>
      </p:sp>
    </p:spTree>
    <p:extLst>
      <p:ext uri="{BB962C8B-B14F-4D97-AF65-F5344CB8AC3E}">
        <p14:creationId xmlns:p14="http://schemas.microsoft.com/office/powerpoint/2010/main" val="733022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274526E-4CF2-405E-B56F-95A2C240570F}"/>
              </a:ext>
            </a:extLst>
          </p:cNvPr>
          <p:cNvSpPr>
            <a:spLocks noGrp="1"/>
          </p:cNvSpPr>
          <p:nvPr>
            <p:ph type="dt" sz="half" idx="10"/>
          </p:nvPr>
        </p:nvSpPr>
        <p:spPr/>
        <p:txBody>
          <a:bodyPr/>
          <a:lstStyle>
            <a:lvl1pPr>
              <a:defRPr/>
            </a:lvl1pPr>
          </a:lstStyle>
          <a:p>
            <a:pPr>
              <a:defRPr/>
            </a:pPr>
            <a:fld id="{E3817DB5-4941-495B-A9E8-0175C586E2FF}" type="datetimeFigureOut">
              <a:rPr lang="en-US"/>
              <a:pPr>
                <a:defRPr/>
              </a:pPr>
              <a:t>12/23/2018</a:t>
            </a:fld>
            <a:endParaRPr lang="en-US"/>
          </a:p>
        </p:txBody>
      </p:sp>
      <p:sp>
        <p:nvSpPr>
          <p:cNvPr id="6" name="Footer Placeholder 4">
            <a:extLst>
              <a:ext uri="{FF2B5EF4-FFF2-40B4-BE49-F238E27FC236}">
                <a16:creationId xmlns:a16="http://schemas.microsoft.com/office/drawing/2014/main" id="{8AD70650-6C64-4017-8D28-F9601ABC682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B6E73F-4494-4D0D-A6D4-F9C5E664842E}"/>
              </a:ext>
            </a:extLst>
          </p:cNvPr>
          <p:cNvSpPr>
            <a:spLocks noGrp="1"/>
          </p:cNvSpPr>
          <p:nvPr>
            <p:ph type="sldNum" sz="quarter" idx="12"/>
          </p:nvPr>
        </p:nvSpPr>
        <p:spPr/>
        <p:txBody>
          <a:bodyPr/>
          <a:lstStyle>
            <a:lvl1pPr>
              <a:defRPr/>
            </a:lvl1pPr>
          </a:lstStyle>
          <a:p>
            <a:pPr>
              <a:defRPr/>
            </a:pPr>
            <a:fld id="{73B311F2-B449-42E0-8D30-4C033F709FD8}" type="slidenum">
              <a:rPr lang="en-US"/>
              <a:pPr>
                <a:defRPr/>
              </a:pPr>
              <a:t>‹#›</a:t>
            </a:fld>
            <a:endParaRPr lang="en-US"/>
          </a:p>
        </p:txBody>
      </p:sp>
    </p:spTree>
    <p:extLst>
      <p:ext uri="{BB962C8B-B14F-4D97-AF65-F5344CB8AC3E}">
        <p14:creationId xmlns:p14="http://schemas.microsoft.com/office/powerpoint/2010/main" val="25700643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600"/>
              </a:spcBef>
              <a:defRPr/>
            </a:lvl1pPr>
            <a:lvl2pPr>
              <a:spcBef>
                <a:spcPts val="600"/>
              </a:spcBef>
              <a:buSzPct val="70000"/>
              <a:buFont typeface="Arial Narrow" pitchFamily="34" charset="0"/>
              <a:buChar char="►"/>
              <a:defRPr sz="2200"/>
            </a:lvl2pPr>
            <a:lvl3pPr>
              <a:spcBef>
                <a:spcPts val="600"/>
              </a:spcBef>
              <a:buClr>
                <a:srgbClr val="5E9CAE"/>
              </a:buClr>
              <a:defRPr sz="2000"/>
            </a:lvl3pPr>
            <a:lvl4pPr>
              <a:defRPr sz="1800"/>
            </a:lvl4pPr>
            <a:lvl5pPr>
              <a:buClr>
                <a:srgbClr val="00583C"/>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90F3EA7-C713-4809-878B-640E9E444E3A}"/>
              </a:ext>
            </a:extLst>
          </p:cNvPr>
          <p:cNvSpPr>
            <a:spLocks noGrp="1"/>
          </p:cNvSpPr>
          <p:nvPr>
            <p:ph type="dt" sz="half" idx="10"/>
          </p:nvPr>
        </p:nvSpPr>
        <p:spPr/>
        <p:txBody>
          <a:bodyPr/>
          <a:lstStyle>
            <a:lvl1pPr>
              <a:defRPr/>
            </a:lvl1pPr>
          </a:lstStyle>
          <a:p>
            <a:pPr>
              <a:defRPr/>
            </a:pPr>
            <a:fld id="{B3626C1B-0623-472E-83FA-2D7BC8A5845B}" type="datetimeFigureOut">
              <a:rPr lang="en-US"/>
              <a:pPr>
                <a:defRPr/>
              </a:pPr>
              <a:t>12/23/2018</a:t>
            </a:fld>
            <a:endParaRPr lang="en-US"/>
          </a:p>
        </p:txBody>
      </p:sp>
      <p:sp>
        <p:nvSpPr>
          <p:cNvPr id="5" name="Footer Placeholder 4">
            <a:extLst>
              <a:ext uri="{FF2B5EF4-FFF2-40B4-BE49-F238E27FC236}">
                <a16:creationId xmlns:a16="http://schemas.microsoft.com/office/drawing/2014/main" id="{70F84F34-8D16-42D7-9870-0DEAD03D61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4781F2-FE91-47BB-A8F1-C776AFEE84E7}"/>
              </a:ext>
            </a:extLst>
          </p:cNvPr>
          <p:cNvSpPr>
            <a:spLocks noGrp="1"/>
          </p:cNvSpPr>
          <p:nvPr>
            <p:ph type="sldNum" sz="quarter" idx="12"/>
          </p:nvPr>
        </p:nvSpPr>
        <p:spPr/>
        <p:txBody>
          <a:bodyPr/>
          <a:lstStyle>
            <a:lvl1pPr>
              <a:defRPr/>
            </a:lvl1pPr>
          </a:lstStyle>
          <a:p>
            <a:pPr>
              <a:defRPr/>
            </a:pPr>
            <a:fld id="{C9D8E35E-41AA-4957-9DF2-EAA03FC2A1E4}" type="slidenum">
              <a:rPr lang="en-US"/>
              <a:pPr>
                <a:defRPr/>
              </a:pPr>
              <a:t>‹#›</a:t>
            </a:fld>
            <a:endParaRPr lang="en-US"/>
          </a:p>
        </p:txBody>
      </p:sp>
    </p:spTree>
    <p:extLst>
      <p:ext uri="{BB962C8B-B14F-4D97-AF65-F5344CB8AC3E}">
        <p14:creationId xmlns:p14="http://schemas.microsoft.com/office/powerpoint/2010/main" val="2327035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5A8E8662-A141-41DA-BD98-9DF3349F9B14}"/>
              </a:ext>
            </a:extLst>
          </p:cNvPr>
          <p:cNvGrpSpPr/>
          <p:nvPr/>
        </p:nvGrpSpPr>
        <p:grpSpPr>
          <a:xfrm>
            <a:off x="0" y="0"/>
            <a:ext cx="9144000" cy="2590800"/>
            <a:chOff x="0" y="-309280"/>
            <a:chExt cx="9144000" cy="2590800"/>
          </a:xfrm>
          <a:effectLst>
            <a:outerShdw blurRad="139700" dist="38100" dir="5400000" algn="t" rotWithShape="0">
              <a:prstClr val="black">
                <a:alpha val="43000"/>
              </a:prstClr>
            </a:outerShdw>
          </a:effectLst>
        </p:grpSpPr>
        <p:sp>
          <p:nvSpPr>
            <p:cNvPr id="5" name="Rectangle 4">
              <a:extLst>
                <a:ext uri="{FF2B5EF4-FFF2-40B4-BE49-F238E27FC236}">
                  <a16:creationId xmlns:a16="http://schemas.microsoft.com/office/drawing/2014/main" id="{3D00CD3F-B9EF-458F-9683-EB201957FD72}"/>
                </a:ext>
              </a:extLst>
            </p:cNvPr>
            <p:cNvSpPr/>
            <p:nvPr/>
          </p:nvSpPr>
          <p:spPr>
            <a:xfrm>
              <a:off x="0" y="-309280"/>
              <a:ext cx="9144000" cy="22860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Isosceles Triangle 5">
              <a:extLst>
                <a:ext uri="{FF2B5EF4-FFF2-40B4-BE49-F238E27FC236}">
                  <a16:creationId xmlns:a16="http://schemas.microsoft.com/office/drawing/2014/main" id="{8602ABC7-29DB-4667-8DF4-69C2A39B4A10}"/>
                </a:ext>
              </a:extLst>
            </p:cNvPr>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pic>
        <p:nvPicPr>
          <p:cNvPr id="7" name="Picture 2">
            <a:extLst>
              <a:ext uri="{FF2B5EF4-FFF2-40B4-BE49-F238E27FC236}">
                <a16:creationId xmlns:a16="http://schemas.microsoft.com/office/drawing/2014/main" id="{1E8DC490-32AB-44FE-B746-555485A9C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4643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590800"/>
            <a:ext cx="7772400" cy="1362075"/>
          </a:xfrm>
        </p:spPr>
        <p:txBody>
          <a:bodyPr>
            <a:normAutofit/>
          </a:bodyPr>
          <a:lstStyle>
            <a:lvl1pPr algn="l">
              <a:defRPr sz="4000" b="1" cap="none">
                <a:solidFill>
                  <a:srgbClr val="00315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4038600"/>
            <a:ext cx="7808913" cy="990600"/>
          </a:xfrm>
        </p:spPr>
        <p:txBody>
          <a:bodyPr/>
          <a:lstStyle>
            <a:lvl1pPr marL="0" indent="0">
              <a:buNone/>
              <a:defRPr sz="2000">
                <a:solidFill>
                  <a:srgbClr val="003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507F6A59-D1F4-48F5-9299-EC983606530C}"/>
              </a:ext>
            </a:extLst>
          </p:cNvPr>
          <p:cNvSpPr>
            <a:spLocks noGrp="1"/>
          </p:cNvSpPr>
          <p:nvPr>
            <p:ph type="dt" sz="half" idx="10"/>
          </p:nvPr>
        </p:nvSpPr>
        <p:spPr/>
        <p:txBody>
          <a:bodyPr/>
          <a:lstStyle>
            <a:lvl1pPr>
              <a:defRPr/>
            </a:lvl1pPr>
          </a:lstStyle>
          <a:p>
            <a:pPr>
              <a:defRPr/>
            </a:pPr>
            <a:fld id="{D61DD666-0A07-4631-83E0-355CF8DBA869}" type="datetimeFigureOut">
              <a:rPr lang="en-US"/>
              <a:pPr>
                <a:defRPr/>
              </a:pPr>
              <a:t>12/23/2018</a:t>
            </a:fld>
            <a:endParaRPr lang="en-US"/>
          </a:p>
        </p:txBody>
      </p:sp>
      <p:sp>
        <p:nvSpPr>
          <p:cNvPr id="9" name="Footer Placeholder 4">
            <a:extLst>
              <a:ext uri="{FF2B5EF4-FFF2-40B4-BE49-F238E27FC236}">
                <a16:creationId xmlns:a16="http://schemas.microsoft.com/office/drawing/2014/main" id="{8B48D9BB-35D4-4C7D-9A33-D16D9228573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2169F8BB-63FE-4921-82C9-999D0DD514DB}"/>
              </a:ext>
            </a:extLst>
          </p:cNvPr>
          <p:cNvSpPr>
            <a:spLocks noGrp="1"/>
          </p:cNvSpPr>
          <p:nvPr>
            <p:ph type="sldNum" sz="quarter" idx="12"/>
          </p:nvPr>
        </p:nvSpPr>
        <p:spPr/>
        <p:txBody>
          <a:bodyPr/>
          <a:lstStyle>
            <a:lvl1pPr>
              <a:defRPr/>
            </a:lvl1pPr>
          </a:lstStyle>
          <a:p>
            <a:pPr>
              <a:defRPr/>
            </a:pPr>
            <a:fld id="{2C24D70B-B698-4247-9B6B-E5B1440A2EE3}" type="slidenum">
              <a:rPr lang="en-US"/>
              <a:pPr>
                <a:defRPr/>
              </a:pPr>
              <a:t>‹#›</a:t>
            </a:fld>
            <a:endParaRPr lang="en-US"/>
          </a:p>
        </p:txBody>
      </p:sp>
    </p:spTree>
    <p:extLst>
      <p:ext uri="{BB962C8B-B14F-4D97-AF65-F5344CB8AC3E}">
        <p14:creationId xmlns:p14="http://schemas.microsoft.com/office/powerpoint/2010/main" val="1439647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D49AF6A-0E56-43C2-A295-A4F648CDF46B}"/>
              </a:ext>
            </a:extLst>
          </p:cNvPr>
          <p:cNvSpPr>
            <a:spLocks noGrp="1"/>
          </p:cNvSpPr>
          <p:nvPr>
            <p:ph type="dt" sz="half" idx="10"/>
          </p:nvPr>
        </p:nvSpPr>
        <p:spPr/>
        <p:txBody>
          <a:bodyPr/>
          <a:lstStyle>
            <a:lvl1pPr>
              <a:defRPr/>
            </a:lvl1pPr>
          </a:lstStyle>
          <a:p>
            <a:pPr>
              <a:defRPr/>
            </a:pPr>
            <a:fld id="{D4BBB62A-F843-4E32-A86F-CF6AA8915841}" type="datetimeFigureOut">
              <a:rPr lang="en-US"/>
              <a:pPr>
                <a:defRPr/>
              </a:pPr>
              <a:t>12/23/2018</a:t>
            </a:fld>
            <a:endParaRPr lang="en-US"/>
          </a:p>
        </p:txBody>
      </p:sp>
      <p:sp>
        <p:nvSpPr>
          <p:cNvPr id="6" name="Footer Placeholder 4">
            <a:extLst>
              <a:ext uri="{FF2B5EF4-FFF2-40B4-BE49-F238E27FC236}">
                <a16:creationId xmlns:a16="http://schemas.microsoft.com/office/drawing/2014/main" id="{4D9F44F8-BBB3-4529-B532-FD5DC473FE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828D8D6-BD05-44A4-AD64-020C3233B85F}"/>
              </a:ext>
            </a:extLst>
          </p:cNvPr>
          <p:cNvSpPr>
            <a:spLocks noGrp="1"/>
          </p:cNvSpPr>
          <p:nvPr>
            <p:ph type="sldNum" sz="quarter" idx="12"/>
          </p:nvPr>
        </p:nvSpPr>
        <p:spPr/>
        <p:txBody>
          <a:bodyPr/>
          <a:lstStyle>
            <a:lvl1pPr>
              <a:defRPr/>
            </a:lvl1pPr>
          </a:lstStyle>
          <a:p>
            <a:pPr>
              <a:defRPr/>
            </a:pPr>
            <a:fld id="{005DA749-8B74-4532-AE1C-E1F6301B5C54}" type="slidenum">
              <a:rPr lang="en-US"/>
              <a:pPr>
                <a:defRPr/>
              </a:pPr>
              <a:t>‹#›</a:t>
            </a:fld>
            <a:endParaRPr lang="en-US"/>
          </a:p>
        </p:txBody>
      </p:sp>
    </p:spTree>
    <p:extLst>
      <p:ext uri="{BB962C8B-B14F-4D97-AF65-F5344CB8AC3E}">
        <p14:creationId xmlns:p14="http://schemas.microsoft.com/office/powerpoint/2010/main" val="3351201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7F26DB9-F828-4DC2-B312-218E5104511A}"/>
              </a:ext>
            </a:extLst>
          </p:cNvPr>
          <p:cNvSpPr>
            <a:spLocks noGrp="1"/>
          </p:cNvSpPr>
          <p:nvPr>
            <p:ph type="dt" sz="half" idx="10"/>
          </p:nvPr>
        </p:nvSpPr>
        <p:spPr/>
        <p:txBody>
          <a:bodyPr/>
          <a:lstStyle>
            <a:lvl1pPr>
              <a:defRPr/>
            </a:lvl1pPr>
          </a:lstStyle>
          <a:p>
            <a:pPr>
              <a:defRPr/>
            </a:pPr>
            <a:fld id="{72B8496C-D8F9-49A7-9C92-B340BF02F519}" type="datetimeFigureOut">
              <a:rPr lang="en-US"/>
              <a:pPr>
                <a:defRPr/>
              </a:pPr>
              <a:t>12/23/2018</a:t>
            </a:fld>
            <a:endParaRPr lang="en-US"/>
          </a:p>
        </p:txBody>
      </p:sp>
      <p:sp>
        <p:nvSpPr>
          <p:cNvPr id="8" name="Footer Placeholder 4">
            <a:extLst>
              <a:ext uri="{FF2B5EF4-FFF2-40B4-BE49-F238E27FC236}">
                <a16:creationId xmlns:a16="http://schemas.microsoft.com/office/drawing/2014/main" id="{242EC959-3E2F-4039-851A-4AF2B7C75B0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6306202-2AFC-4EB6-9639-F132C71CCAB3}"/>
              </a:ext>
            </a:extLst>
          </p:cNvPr>
          <p:cNvSpPr>
            <a:spLocks noGrp="1"/>
          </p:cNvSpPr>
          <p:nvPr>
            <p:ph type="sldNum" sz="quarter" idx="12"/>
          </p:nvPr>
        </p:nvSpPr>
        <p:spPr/>
        <p:txBody>
          <a:bodyPr/>
          <a:lstStyle>
            <a:lvl1pPr>
              <a:defRPr/>
            </a:lvl1pPr>
          </a:lstStyle>
          <a:p>
            <a:pPr>
              <a:defRPr/>
            </a:pPr>
            <a:fld id="{1A04A2E6-2406-42FF-A83B-0AF1154363C4}" type="slidenum">
              <a:rPr lang="en-US"/>
              <a:pPr>
                <a:defRPr/>
              </a:pPr>
              <a:t>‹#›</a:t>
            </a:fld>
            <a:endParaRPr lang="en-US"/>
          </a:p>
        </p:txBody>
      </p:sp>
    </p:spTree>
    <p:extLst>
      <p:ext uri="{BB962C8B-B14F-4D97-AF65-F5344CB8AC3E}">
        <p14:creationId xmlns:p14="http://schemas.microsoft.com/office/powerpoint/2010/main" val="2312942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6C50446-9F6D-47E5-A899-506C59897EF4}"/>
              </a:ext>
            </a:extLst>
          </p:cNvPr>
          <p:cNvSpPr>
            <a:spLocks noGrp="1"/>
          </p:cNvSpPr>
          <p:nvPr>
            <p:ph type="dt" sz="half" idx="10"/>
          </p:nvPr>
        </p:nvSpPr>
        <p:spPr/>
        <p:txBody>
          <a:bodyPr/>
          <a:lstStyle>
            <a:lvl1pPr>
              <a:defRPr/>
            </a:lvl1pPr>
          </a:lstStyle>
          <a:p>
            <a:pPr>
              <a:defRPr/>
            </a:pPr>
            <a:fld id="{CFC14AAA-5690-47F9-ABE2-C0B8F56271CD}" type="datetimeFigureOut">
              <a:rPr lang="en-US"/>
              <a:pPr>
                <a:defRPr/>
              </a:pPr>
              <a:t>12/23/2018</a:t>
            </a:fld>
            <a:endParaRPr lang="en-US"/>
          </a:p>
        </p:txBody>
      </p:sp>
      <p:sp>
        <p:nvSpPr>
          <p:cNvPr id="4" name="Footer Placeholder 4">
            <a:extLst>
              <a:ext uri="{FF2B5EF4-FFF2-40B4-BE49-F238E27FC236}">
                <a16:creationId xmlns:a16="http://schemas.microsoft.com/office/drawing/2014/main" id="{D6F47C77-4C76-4F31-9AE8-C4DC647E37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1E23DBC-5FBE-4541-8F78-72DD26147481}"/>
              </a:ext>
            </a:extLst>
          </p:cNvPr>
          <p:cNvSpPr>
            <a:spLocks noGrp="1"/>
          </p:cNvSpPr>
          <p:nvPr>
            <p:ph type="sldNum" sz="quarter" idx="12"/>
          </p:nvPr>
        </p:nvSpPr>
        <p:spPr/>
        <p:txBody>
          <a:bodyPr/>
          <a:lstStyle>
            <a:lvl1pPr>
              <a:defRPr/>
            </a:lvl1pPr>
          </a:lstStyle>
          <a:p>
            <a:pPr>
              <a:defRPr/>
            </a:pPr>
            <a:fld id="{06B1EF2C-15B0-46FB-8CD5-3E745AA2CB06}" type="slidenum">
              <a:rPr lang="en-US"/>
              <a:pPr>
                <a:defRPr/>
              </a:pPr>
              <a:t>‹#›</a:t>
            </a:fld>
            <a:endParaRPr lang="en-US"/>
          </a:p>
        </p:txBody>
      </p:sp>
    </p:spTree>
    <p:extLst>
      <p:ext uri="{BB962C8B-B14F-4D97-AF65-F5344CB8AC3E}">
        <p14:creationId xmlns:p14="http://schemas.microsoft.com/office/powerpoint/2010/main" val="2305142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8BDDAA8-D7AC-4463-947B-1A79D3AA4E42}"/>
              </a:ext>
            </a:extLst>
          </p:cNvPr>
          <p:cNvSpPr>
            <a:spLocks noGrp="1"/>
          </p:cNvSpPr>
          <p:nvPr>
            <p:ph type="dt" sz="half" idx="10"/>
          </p:nvPr>
        </p:nvSpPr>
        <p:spPr/>
        <p:txBody>
          <a:bodyPr/>
          <a:lstStyle>
            <a:lvl1pPr>
              <a:defRPr/>
            </a:lvl1pPr>
          </a:lstStyle>
          <a:p>
            <a:pPr>
              <a:defRPr/>
            </a:pPr>
            <a:fld id="{0AC0F210-A4FB-4BE3-BE3D-525BAD7557C0}" type="datetimeFigureOut">
              <a:rPr lang="en-US"/>
              <a:pPr>
                <a:defRPr/>
              </a:pPr>
              <a:t>12/23/2018</a:t>
            </a:fld>
            <a:endParaRPr lang="en-US"/>
          </a:p>
        </p:txBody>
      </p:sp>
      <p:sp>
        <p:nvSpPr>
          <p:cNvPr id="3" name="Footer Placeholder 4">
            <a:extLst>
              <a:ext uri="{FF2B5EF4-FFF2-40B4-BE49-F238E27FC236}">
                <a16:creationId xmlns:a16="http://schemas.microsoft.com/office/drawing/2014/main" id="{A9FC3DBE-D672-4279-A469-BE134F2F6F8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CB31D98-412F-405E-BAB7-E21CC285C880}"/>
              </a:ext>
            </a:extLst>
          </p:cNvPr>
          <p:cNvSpPr>
            <a:spLocks noGrp="1"/>
          </p:cNvSpPr>
          <p:nvPr>
            <p:ph type="sldNum" sz="quarter" idx="12"/>
          </p:nvPr>
        </p:nvSpPr>
        <p:spPr/>
        <p:txBody>
          <a:bodyPr/>
          <a:lstStyle>
            <a:lvl1pPr>
              <a:defRPr/>
            </a:lvl1pPr>
          </a:lstStyle>
          <a:p>
            <a:pPr>
              <a:defRPr/>
            </a:pPr>
            <a:fld id="{593394D6-160B-4AC4-9FD5-032B68F474DD}" type="slidenum">
              <a:rPr lang="en-US"/>
              <a:pPr>
                <a:defRPr/>
              </a:pPr>
              <a:t>‹#›</a:t>
            </a:fld>
            <a:endParaRPr lang="en-US"/>
          </a:p>
        </p:txBody>
      </p:sp>
    </p:spTree>
    <p:extLst>
      <p:ext uri="{BB962C8B-B14F-4D97-AF65-F5344CB8AC3E}">
        <p14:creationId xmlns:p14="http://schemas.microsoft.com/office/powerpoint/2010/main" val="1137373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le Slide_dark">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89ECA12-EB7D-4DEA-BAA2-30B619F0F3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04" r="17661"/>
          <a:stretch>
            <a:fillRect/>
          </a:stretch>
        </p:blipFill>
        <p:spPr bwMode="auto">
          <a:xfrm>
            <a:off x="0" y="-23813"/>
            <a:ext cx="9144000"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FF64C1FC-2E36-4E28-A1F1-0826C41582FE}"/>
              </a:ext>
            </a:extLst>
          </p:cNvPr>
          <p:cNvGrpSpPr/>
          <p:nvPr userDrawn="1"/>
        </p:nvGrpSpPr>
        <p:grpSpPr>
          <a:xfrm>
            <a:off x="0" y="0"/>
            <a:ext cx="9144000" cy="4140200"/>
            <a:chOff x="0" y="-1858680"/>
            <a:chExt cx="9144000" cy="4140200"/>
          </a:xfrm>
          <a:effectLst>
            <a:outerShdw blurRad="139700" dist="38100" dir="5400000" algn="t" rotWithShape="0">
              <a:prstClr val="black">
                <a:alpha val="43000"/>
              </a:prstClr>
            </a:outerShdw>
          </a:effectLst>
        </p:grpSpPr>
        <p:sp>
          <p:nvSpPr>
            <p:cNvPr id="6" name="Rectangle 5">
              <a:extLst>
                <a:ext uri="{FF2B5EF4-FFF2-40B4-BE49-F238E27FC236}">
                  <a16:creationId xmlns:a16="http://schemas.microsoft.com/office/drawing/2014/main" id="{54D374C8-F20D-427A-A173-CDE584358452}"/>
                </a:ext>
              </a:extLst>
            </p:cNvPr>
            <p:cNvSpPr/>
            <p:nvPr/>
          </p:nvSpPr>
          <p:spPr>
            <a:xfrm>
              <a:off x="0" y="-1858680"/>
              <a:ext cx="9144000" cy="38354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7" name="Isosceles Triangle 6">
              <a:extLst>
                <a:ext uri="{FF2B5EF4-FFF2-40B4-BE49-F238E27FC236}">
                  <a16:creationId xmlns:a16="http://schemas.microsoft.com/office/drawing/2014/main" id="{1FE48925-BE0E-4A19-8A2E-B5D9852C191A}"/>
                </a:ext>
              </a:extLst>
            </p:cNvPr>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grpSp>
      <p:pic>
        <p:nvPicPr>
          <p:cNvPr id="8" name="Picture 2">
            <a:extLst>
              <a:ext uri="{FF2B5EF4-FFF2-40B4-BE49-F238E27FC236}">
                <a16:creationId xmlns:a16="http://schemas.microsoft.com/office/drawing/2014/main" id="{A10E562F-1A93-4269-A2AA-D01CAD5887C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9875" y="6453188"/>
            <a:ext cx="11430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914400" y="2586990"/>
            <a:ext cx="7315200" cy="822960"/>
          </a:xfrm>
          <a:prstGeom prst="rect">
            <a:avLst/>
          </a:prstGeom>
          <a:noFill/>
        </p:spPr>
        <p:txBody>
          <a:bodyPr lIns="182880" rIns="182880">
            <a:normAutofit/>
          </a:bodyPr>
          <a:lstStyle>
            <a:lvl1pPr marL="0" indent="0" algn="ctr">
              <a:buNone/>
              <a:defRPr sz="2400" b="0">
                <a:solidFill>
                  <a:schemeClr val="bg1"/>
                </a:solidFill>
                <a:effectLst>
                  <a:outerShdw blurRad="50800" dist="38100" dir="2700000" algn="tl" rotWithShape="0">
                    <a:prstClr val="black">
                      <a:alpha val="65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914400" y="609600"/>
            <a:ext cx="7315200" cy="2038350"/>
          </a:xfrm>
          <a:prstGeom prst="rect">
            <a:avLst/>
          </a:prstGeom>
          <a:noFill/>
        </p:spPr>
        <p:txBody>
          <a:bodyPr lIns="182880" tIns="54864" rIns="182880" bIns="54864">
            <a:noAutofit/>
          </a:bodyPr>
          <a:lstStyle>
            <a:lvl1pPr algn="ctr">
              <a:defRPr sz="4400" b="1" baseline="0">
                <a:solidFill>
                  <a:schemeClr val="bg1"/>
                </a:solidFill>
                <a:effectLst>
                  <a:outerShdw blurRad="50800" dist="38100" dir="2700000" algn="tl" rotWithShape="0">
                    <a:prstClr val="black">
                      <a:alpha val="65000"/>
                    </a:prstClr>
                  </a:outerShdw>
                </a:effectLst>
              </a:defRPr>
            </a:lvl1pPr>
          </a:lstStyle>
          <a:p>
            <a:r>
              <a:rPr lang="en-US" dirty="0"/>
              <a:t>Click to edit Master title style</a:t>
            </a:r>
          </a:p>
        </p:txBody>
      </p:sp>
      <p:sp>
        <p:nvSpPr>
          <p:cNvPr id="9" name="Date Placeholder 3">
            <a:extLst>
              <a:ext uri="{FF2B5EF4-FFF2-40B4-BE49-F238E27FC236}">
                <a16:creationId xmlns:a16="http://schemas.microsoft.com/office/drawing/2014/main" id="{9823562F-6763-4227-8B8F-A8628250F7B6}"/>
              </a:ext>
            </a:extLst>
          </p:cNvPr>
          <p:cNvSpPr>
            <a:spLocks noGrp="1"/>
          </p:cNvSpPr>
          <p:nvPr>
            <p:ph type="dt" sz="half" idx="10"/>
          </p:nvPr>
        </p:nvSpPr>
        <p:spPr/>
        <p:txBody>
          <a:bodyPr/>
          <a:lstStyle>
            <a:lvl1pPr>
              <a:defRPr/>
            </a:lvl1pPr>
          </a:lstStyle>
          <a:p>
            <a:pPr>
              <a:defRPr/>
            </a:pPr>
            <a:fld id="{E2E1A8C1-235E-4966-AE79-C953F8C36768}" type="datetime1">
              <a:rPr lang="en-US"/>
              <a:pPr>
                <a:defRPr/>
              </a:pPr>
              <a:t>12/23/2018</a:t>
            </a:fld>
            <a:endParaRPr lang="en-US" dirty="0"/>
          </a:p>
        </p:txBody>
      </p:sp>
      <p:sp>
        <p:nvSpPr>
          <p:cNvPr id="10" name="Footer Placeholder 4">
            <a:extLst>
              <a:ext uri="{FF2B5EF4-FFF2-40B4-BE49-F238E27FC236}">
                <a16:creationId xmlns:a16="http://schemas.microsoft.com/office/drawing/2014/main" id="{DEF525D7-F235-47BC-9F68-F53172749C39}"/>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DA9E3023-E089-4E1A-8CC5-3D743D167956}"/>
              </a:ext>
            </a:extLst>
          </p:cNvPr>
          <p:cNvSpPr>
            <a:spLocks noGrp="1"/>
          </p:cNvSpPr>
          <p:nvPr>
            <p:ph type="sldNum" sz="quarter" idx="12"/>
          </p:nvPr>
        </p:nvSpPr>
        <p:spPr>
          <a:xfrm>
            <a:off x="0" y="6561138"/>
            <a:ext cx="182563" cy="182562"/>
          </a:xfrm>
        </p:spPr>
        <p:txBody>
          <a:bodyPr/>
          <a:lstStyle>
            <a:lvl1pPr>
              <a:defRPr/>
            </a:lvl1pPr>
          </a:lstStyle>
          <a:p>
            <a:pPr>
              <a:defRPr/>
            </a:pPr>
            <a:fld id="{EFE5F112-3C88-40F6-AA73-AD0012562C7B}" type="slidenum">
              <a:rPr lang="en-US"/>
              <a:pPr>
                <a:defRPr/>
              </a:pPr>
              <a:t>‹#›</a:t>
            </a:fld>
            <a:endParaRPr lang="en-US" dirty="0"/>
          </a:p>
        </p:txBody>
      </p:sp>
    </p:spTree>
    <p:extLst>
      <p:ext uri="{BB962C8B-B14F-4D97-AF65-F5344CB8AC3E}">
        <p14:creationId xmlns:p14="http://schemas.microsoft.com/office/powerpoint/2010/main" val="2429211005"/>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3903D45-7904-4C6D-87E4-7124DAFEC902}"/>
              </a:ext>
            </a:extLst>
          </p:cNvPr>
          <p:cNvGrpSpPr/>
          <p:nvPr/>
        </p:nvGrpSpPr>
        <p:grpSpPr>
          <a:xfrm>
            <a:off x="0" y="4929808"/>
            <a:ext cx="9144000" cy="1928192"/>
            <a:chOff x="-381000" y="4625008"/>
            <a:chExt cx="9144000" cy="1928192"/>
          </a:xfrm>
          <a:effectLst>
            <a:outerShdw blurRad="203200" dist="38100" dir="16200000" rotWithShape="0">
              <a:prstClr val="black">
                <a:alpha val="51000"/>
              </a:prstClr>
            </a:outerShdw>
          </a:effectLst>
        </p:grpSpPr>
        <p:sp>
          <p:nvSpPr>
            <p:cNvPr id="5" name="Isosceles Triangle 4">
              <a:extLst>
                <a:ext uri="{FF2B5EF4-FFF2-40B4-BE49-F238E27FC236}">
                  <a16:creationId xmlns:a16="http://schemas.microsoft.com/office/drawing/2014/main" id="{80B53E5B-1EE0-46D1-BE01-16565E8C5133}"/>
                </a:ext>
              </a:extLst>
            </p:cNvPr>
            <p:cNvSpPr/>
            <p:nvPr/>
          </p:nvSpPr>
          <p:spPr>
            <a:xfrm>
              <a:off x="609600" y="4625008"/>
              <a:ext cx="800100" cy="556591"/>
            </a:xfrm>
            <a:prstGeom prst="triangle">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Rectangle 5">
              <a:extLst>
                <a:ext uri="{FF2B5EF4-FFF2-40B4-BE49-F238E27FC236}">
                  <a16:creationId xmlns:a16="http://schemas.microsoft.com/office/drawing/2014/main" id="{55432325-9938-4D83-9E81-BCE7BCBC5514}"/>
                </a:ext>
              </a:extLst>
            </p:cNvPr>
            <p:cNvSpPr/>
            <p:nvPr/>
          </p:nvSpPr>
          <p:spPr>
            <a:xfrm>
              <a:off x="-381000" y="5181600"/>
              <a:ext cx="9144000" cy="1371600"/>
            </a:xfrm>
            <a:prstGeom prst="rect">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pic>
        <p:nvPicPr>
          <p:cNvPr id="7" name="Picture 2">
            <a:extLst>
              <a:ext uri="{FF2B5EF4-FFF2-40B4-BE49-F238E27FC236}">
                <a16:creationId xmlns:a16="http://schemas.microsoft.com/office/drawing/2014/main" id="{CB8D5780-7F2C-4F0F-80A5-86065F222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6021388"/>
            <a:ext cx="177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27378" y="1600200"/>
            <a:ext cx="7187381" cy="1470025"/>
          </a:xfrm>
        </p:spPr>
        <p:txBody>
          <a:bodyPr>
            <a:noAutofit/>
          </a:bodyPr>
          <a:lstStyle>
            <a:lvl1pPr algn="l">
              <a:defRPr sz="4400">
                <a:solidFill>
                  <a:srgbClr val="003150"/>
                </a:solidFill>
                <a:latin typeface="Arial Narrow"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38515" y="3124200"/>
            <a:ext cx="7167285" cy="1752600"/>
          </a:xfrm>
        </p:spPr>
        <p:txBody>
          <a:bodyPr>
            <a:normAutofit/>
          </a:bodyPr>
          <a:lstStyle>
            <a:lvl1pPr marL="0" indent="0" algn="l">
              <a:buNone/>
              <a:defRPr sz="3200">
                <a:solidFill>
                  <a:srgbClr val="003150"/>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D1B3198E-EE6F-4F43-ACAA-7D0923F2FE94}"/>
              </a:ext>
            </a:extLst>
          </p:cNvPr>
          <p:cNvSpPr>
            <a:spLocks noGrp="1"/>
          </p:cNvSpPr>
          <p:nvPr>
            <p:ph type="dt" sz="half" idx="10"/>
          </p:nvPr>
        </p:nvSpPr>
        <p:spPr/>
        <p:txBody>
          <a:bodyPr/>
          <a:lstStyle>
            <a:lvl1pPr>
              <a:defRPr/>
            </a:lvl1pPr>
          </a:lstStyle>
          <a:p>
            <a:pPr>
              <a:defRPr/>
            </a:pPr>
            <a:fld id="{6292FB99-5389-4DD8-A842-FD34CAE8AF45}" type="datetimeFigureOut">
              <a:rPr lang="en-US"/>
              <a:pPr>
                <a:defRPr/>
              </a:pPr>
              <a:t>12/23/2018</a:t>
            </a:fld>
            <a:endParaRPr lang="en-US"/>
          </a:p>
        </p:txBody>
      </p:sp>
      <p:sp>
        <p:nvSpPr>
          <p:cNvPr id="9" name="Footer Placeholder 4">
            <a:extLst>
              <a:ext uri="{FF2B5EF4-FFF2-40B4-BE49-F238E27FC236}">
                <a16:creationId xmlns:a16="http://schemas.microsoft.com/office/drawing/2014/main" id="{52C25C6C-3CF5-45CD-B415-6857FD55E9D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490FABCC-4D85-4E13-954F-AD4A3AFF2595}"/>
              </a:ext>
            </a:extLst>
          </p:cNvPr>
          <p:cNvSpPr>
            <a:spLocks noGrp="1"/>
          </p:cNvSpPr>
          <p:nvPr>
            <p:ph type="sldNum" sz="quarter" idx="12"/>
          </p:nvPr>
        </p:nvSpPr>
        <p:spPr/>
        <p:txBody>
          <a:bodyPr/>
          <a:lstStyle>
            <a:lvl1pPr>
              <a:defRPr/>
            </a:lvl1pPr>
          </a:lstStyle>
          <a:p>
            <a:pPr>
              <a:defRPr/>
            </a:pPr>
            <a:fld id="{881A62C6-09D8-4D52-934B-4D9FCDB46CBF}" type="slidenum">
              <a:rPr lang="en-US"/>
              <a:pPr>
                <a:defRPr/>
              </a:pPr>
              <a:t>‹#›</a:t>
            </a:fld>
            <a:endParaRPr lang="en-US"/>
          </a:p>
        </p:txBody>
      </p:sp>
    </p:spTree>
    <p:extLst>
      <p:ext uri="{BB962C8B-B14F-4D97-AF65-F5344CB8AC3E}">
        <p14:creationId xmlns:p14="http://schemas.microsoft.com/office/powerpoint/2010/main" val="1559159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600"/>
              </a:spcBef>
              <a:defRPr/>
            </a:lvl1pPr>
            <a:lvl2pPr>
              <a:spcBef>
                <a:spcPts val="600"/>
              </a:spcBef>
              <a:buSzPct val="70000"/>
              <a:buFont typeface="Arial Narrow" pitchFamily="34" charset="0"/>
              <a:buChar char="►"/>
              <a:defRPr sz="2200"/>
            </a:lvl2pPr>
            <a:lvl3pPr>
              <a:spcBef>
                <a:spcPts val="600"/>
              </a:spcBef>
              <a:buClr>
                <a:srgbClr val="5E9CAE"/>
              </a:buClr>
              <a:defRPr sz="2000"/>
            </a:lvl3pPr>
            <a:lvl4pPr>
              <a:defRPr sz="1800"/>
            </a:lvl4pPr>
            <a:lvl5pPr>
              <a:buClr>
                <a:srgbClr val="00583C"/>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B739A12-45A7-4595-9B62-A2FF1F7D7A5E}"/>
              </a:ext>
            </a:extLst>
          </p:cNvPr>
          <p:cNvSpPr>
            <a:spLocks noGrp="1"/>
          </p:cNvSpPr>
          <p:nvPr>
            <p:ph type="dt" sz="half" idx="10"/>
          </p:nvPr>
        </p:nvSpPr>
        <p:spPr/>
        <p:txBody>
          <a:bodyPr/>
          <a:lstStyle>
            <a:lvl1pPr>
              <a:defRPr/>
            </a:lvl1pPr>
          </a:lstStyle>
          <a:p>
            <a:pPr>
              <a:defRPr/>
            </a:pPr>
            <a:fld id="{2E7AE07C-D43F-4B76-89DA-6D6729E417FB}" type="datetimeFigureOut">
              <a:rPr lang="en-US"/>
              <a:pPr>
                <a:defRPr/>
              </a:pPr>
              <a:t>12/23/2018</a:t>
            </a:fld>
            <a:endParaRPr lang="en-US"/>
          </a:p>
        </p:txBody>
      </p:sp>
      <p:sp>
        <p:nvSpPr>
          <p:cNvPr id="5" name="Footer Placeholder 4">
            <a:extLst>
              <a:ext uri="{FF2B5EF4-FFF2-40B4-BE49-F238E27FC236}">
                <a16:creationId xmlns:a16="http://schemas.microsoft.com/office/drawing/2014/main" id="{81AB463D-771A-4C6F-AF02-6D4512FFDD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0AEBE1-2B14-4CCD-931F-ED0B594ABAFC}"/>
              </a:ext>
            </a:extLst>
          </p:cNvPr>
          <p:cNvSpPr>
            <a:spLocks noGrp="1"/>
          </p:cNvSpPr>
          <p:nvPr>
            <p:ph type="sldNum" sz="quarter" idx="12"/>
          </p:nvPr>
        </p:nvSpPr>
        <p:spPr/>
        <p:txBody>
          <a:bodyPr/>
          <a:lstStyle>
            <a:lvl1pPr>
              <a:defRPr/>
            </a:lvl1pPr>
          </a:lstStyle>
          <a:p>
            <a:pPr>
              <a:defRPr/>
            </a:pPr>
            <a:fld id="{DCF0FD66-E902-4BEF-9261-554A8C540BFD}" type="slidenum">
              <a:rPr lang="en-US"/>
              <a:pPr>
                <a:defRPr/>
              </a:pPr>
              <a:t>‹#›</a:t>
            </a:fld>
            <a:endParaRPr lang="en-US"/>
          </a:p>
        </p:txBody>
      </p:sp>
    </p:spTree>
    <p:extLst>
      <p:ext uri="{BB962C8B-B14F-4D97-AF65-F5344CB8AC3E}">
        <p14:creationId xmlns:p14="http://schemas.microsoft.com/office/powerpoint/2010/main" val="312296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1A60F6BA-88A6-4C3D-8277-53AE224CB104}"/>
              </a:ext>
            </a:extLst>
          </p:cNvPr>
          <p:cNvGrpSpPr/>
          <p:nvPr/>
        </p:nvGrpSpPr>
        <p:grpSpPr>
          <a:xfrm>
            <a:off x="0" y="0"/>
            <a:ext cx="9144000" cy="2590800"/>
            <a:chOff x="0" y="-309280"/>
            <a:chExt cx="9144000" cy="2590800"/>
          </a:xfrm>
          <a:effectLst>
            <a:outerShdw blurRad="139700" dist="38100" dir="5400000" algn="t" rotWithShape="0">
              <a:prstClr val="black">
                <a:alpha val="43000"/>
              </a:prstClr>
            </a:outerShdw>
          </a:effectLst>
        </p:grpSpPr>
        <p:sp>
          <p:nvSpPr>
            <p:cNvPr id="5" name="Rectangle 4">
              <a:extLst>
                <a:ext uri="{FF2B5EF4-FFF2-40B4-BE49-F238E27FC236}">
                  <a16:creationId xmlns:a16="http://schemas.microsoft.com/office/drawing/2014/main" id="{2BD1EB94-3FAE-4AE3-96AA-ADAD0F50131D}"/>
                </a:ext>
              </a:extLst>
            </p:cNvPr>
            <p:cNvSpPr/>
            <p:nvPr/>
          </p:nvSpPr>
          <p:spPr>
            <a:xfrm>
              <a:off x="0" y="-309280"/>
              <a:ext cx="9144000" cy="22860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Isosceles Triangle 5">
              <a:extLst>
                <a:ext uri="{FF2B5EF4-FFF2-40B4-BE49-F238E27FC236}">
                  <a16:creationId xmlns:a16="http://schemas.microsoft.com/office/drawing/2014/main" id="{7D63A5C5-BCA9-4A6C-AC5D-BEF7DE7CBA90}"/>
                </a:ext>
              </a:extLst>
            </p:cNvPr>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pic>
        <p:nvPicPr>
          <p:cNvPr id="7" name="Picture 2">
            <a:extLst>
              <a:ext uri="{FF2B5EF4-FFF2-40B4-BE49-F238E27FC236}">
                <a16:creationId xmlns:a16="http://schemas.microsoft.com/office/drawing/2014/main" id="{149971E3-F95A-4080-A8EC-B6A41E6BE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4643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590800"/>
            <a:ext cx="7772400" cy="1362075"/>
          </a:xfrm>
        </p:spPr>
        <p:txBody>
          <a:bodyPr>
            <a:normAutofit/>
          </a:bodyPr>
          <a:lstStyle>
            <a:lvl1pPr algn="l">
              <a:defRPr sz="4000" b="1" cap="none">
                <a:solidFill>
                  <a:srgbClr val="00315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4038600"/>
            <a:ext cx="7808913" cy="990600"/>
          </a:xfrm>
        </p:spPr>
        <p:txBody>
          <a:bodyPr/>
          <a:lstStyle>
            <a:lvl1pPr marL="0" indent="0">
              <a:buNone/>
              <a:defRPr sz="2000">
                <a:solidFill>
                  <a:srgbClr val="003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B6F15AC7-BAF2-40BE-9E0C-A94807305383}"/>
              </a:ext>
            </a:extLst>
          </p:cNvPr>
          <p:cNvSpPr>
            <a:spLocks noGrp="1"/>
          </p:cNvSpPr>
          <p:nvPr>
            <p:ph type="dt" sz="half" idx="10"/>
          </p:nvPr>
        </p:nvSpPr>
        <p:spPr/>
        <p:txBody>
          <a:bodyPr/>
          <a:lstStyle>
            <a:lvl1pPr>
              <a:defRPr/>
            </a:lvl1pPr>
          </a:lstStyle>
          <a:p>
            <a:pPr>
              <a:defRPr/>
            </a:pPr>
            <a:fld id="{AAC5C034-B132-4AB2-AA78-05CA2B56BDBD}" type="datetimeFigureOut">
              <a:rPr lang="en-US"/>
              <a:pPr>
                <a:defRPr/>
              </a:pPr>
              <a:t>12/23/2018</a:t>
            </a:fld>
            <a:endParaRPr lang="en-US"/>
          </a:p>
        </p:txBody>
      </p:sp>
      <p:sp>
        <p:nvSpPr>
          <p:cNvPr id="9" name="Footer Placeholder 4">
            <a:extLst>
              <a:ext uri="{FF2B5EF4-FFF2-40B4-BE49-F238E27FC236}">
                <a16:creationId xmlns:a16="http://schemas.microsoft.com/office/drawing/2014/main" id="{38F96979-F619-4B42-BB1C-68E7EEC7292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1E6CB00A-3868-47FB-B9E4-D8A3A0D20A67}"/>
              </a:ext>
            </a:extLst>
          </p:cNvPr>
          <p:cNvSpPr>
            <a:spLocks noGrp="1"/>
          </p:cNvSpPr>
          <p:nvPr>
            <p:ph type="sldNum" sz="quarter" idx="12"/>
          </p:nvPr>
        </p:nvSpPr>
        <p:spPr/>
        <p:txBody>
          <a:bodyPr/>
          <a:lstStyle>
            <a:lvl1pPr>
              <a:defRPr/>
            </a:lvl1pPr>
          </a:lstStyle>
          <a:p>
            <a:pPr>
              <a:defRPr/>
            </a:pPr>
            <a:fld id="{CA49F298-3CB3-4DD2-B10C-A9ECE70285C3}" type="slidenum">
              <a:rPr lang="en-US"/>
              <a:pPr>
                <a:defRPr/>
              </a:pPr>
              <a:t>‹#›</a:t>
            </a:fld>
            <a:endParaRPr lang="en-US"/>
          </a:p>
        </p:txBody>
      </p:sp>
    </p:spTree>
    <p:extLst>
      <p:ext uri="{BB962C8B-B14F-4D97-AF65-F5344CB8AC3E}">
        <p14:creationId xmlns:p14="http://schemas.microsoft.com/office/powerpoint/2010/main" val="319153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C18DA02-CCA5-404F-B247-262D8F86C371}"/>
              </a:ext>
            </a:extLst>
          </p:cNvPr>
          <p:cNvSpPr>
            <a:spLocks noGrp="1"/>
          </p:cNvSpPr>
          <p:nvPr>
            <p:ph type="dt" sz="half" idx="10"/>
          </p:nvPr>
        </p:nvSpPr>
        <p:spPr/>
        <p:txBody>
          <a:bodyPr/>
          <a:lstStyle>
            <a:lvl1pPr>
              <a:defRPr/>
            </a:lvl1pPr>
          </a:lstStyle>
          <a:p>
            <a:pPr>
              <a:defRPr/>
            </a:pPr>
            <a:fld id="{2A6A12B4-DDCA-40EA-A00A-C3F25468B113}" type="datetimeFigureOut">
              <a:rPr lang="en-US"/>
              <a:pPr>
                <a:defRPr/>
              </a:pPr>
              <a:t>12/23/2018</a:t>
            </a:fld>
            <a:endParaRPr lang="en-US"/>
          </a:p>
        </p:txBody>
      </p:sp>
      <p:sp>
        <p:nvSpPr>
          <p:cNvPr id="8" name="Footer Placeholder 4">
            <a:extLst>
              <a:ext uri="{FF2B5EF4-FFF2-40B4-BE49-F238E27FC236}">
                <a16:creationId xmlns:a16="http://schemas.microsoft.com/office/drawing/2014/main" id="{0116CC27-6865-4203-8D1A-8A3D0D8A538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2356C6E-B336-4645-9A01-008C13D77F72}"/>
              </a:ext>
            </a:extLst>
          </p:cNvPr>
          <p:cNvSpPr>
            <a:spLocks noGrp="1"/>
          </p:cNvSpPr>
          <p:nvPr>
            <p:ph type="sldNum" sz="quarter" idx="12"/>
          </p:nvPr>
        </p:nvSpPr>
        <p:spPr/>
        <p:txBody>
          <a:bodyPr/>
          <a:lstStyle>
            <a:lvl1pPr>
              <a:defRPr/>
            </a:lvl1pPr>
          </a:lstStyle>
          <a:p>
            <a:pPr>
              <a:defRPr/>
            </a:pPr>
            <a:fld id="{4A3DA03C-DE99-42F0-B839-AE50F7F1B841}" type="slidenum">
              <a:rPr lang="en-US"/>
              <a:pPr>
                <a:defRPr/>
              </a:pPr>
              <a:t>‹#›</a:t>
            </a:fld>
            <a:endParaRPr lang="en-US"/>
          </a:p>
        </p:txBody>
      </p:sp>
    </p:spTree>
    <p:extLst>
      <p:ext uri="{BB962C8B-B14F-4D97-AF65-F5344CB8AC3E}">
        <p14:creationId xmlns:p14="http://schemas.microsoft.com/office/powerpoint/2010/main" val="6715671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5E05FB4-65D2-4B94-88A2-2C6581869DDC}"/>
              </a:ext>
            </a:extLst>
          </p:cNvPr>
          <p:cNvSpPr>
            <a:spLocks noGrp="1"/>
          </p:cNvSpPr>
          <p:nvPr>
            <p:ph type="dt" sz="half" idx="10"/>
          </p:nvPr>
        </p:nvSpPr>
        <p:spPr/>
        <p:txBody>
          <a:bodyPr/>
          <a:lstStyle>
            <a:lvl1pPr>
              <a:defRPr/>
            </a:lvl1pPr>
          </a:lstStyle>
          <a:p>
            <a:pPr>
              <a:defRPr/>
            </a:pPr>
            <a:fld id="{2396E418-22D4-4897-A24B-9FD04237CE91}" type="datetimeFigureOut">
              <a:rPr lang="en-US"/>
              <a:pPr>
                <a:defRPr/>
              </a:pPr>
              <a:t>12/23/2018</a:t>
            </a:fld>
            <a:endParaRPr lang="en-US"/>
          </a:p>
        </p:txBody>
      </p:sp>
      <p:sp>
        <p:nvSpPr>
          <p:cNvPr id="6" name="Footer Placeholder 4">
            <a:extLst>
              <a:ext uri="{FF2B5EF4-FFF2-40B4-BE49-F238E27FC236}">
                <a16:creationId xmlns:a16="http://schemas.microsoft.com/office/drawing/2014/main" id="{57150C09-EC49-46B4-BCB4-BD4782C95C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1373BF-64D5-4251-A42A-4BC7D1123C49}"/>
              </a:ext>
            </a:extLst>
          </p:cNvPr>
          <p:cNvSpPr>
            <a:spLocks noGrp="1"/>
          </p:cNvSpPr>
          <p:nvPr>
            <p:ph type="sldNum" sz="quarter" idx="12"/>
          </p:nvPr>
        </p:nvSpPr>
        <p:spPr/>
        <p:txBody>
          <a:bodyPr/>
          <a:lstStyle>
            <a:lvl1pPr>
              <a:defRPr/>
            </a:lvl1pPr>
          </a:lstStyle>
          <a:p>
            <a:pPr>
              <a:defRPr/>
            </a:pPr>
            <a:fld id="{55F93F83-4371-4D7A-8B7E-63B870455E4F}" type="slidenum">
              <a:rPr lang="en-US"/>
              <a:pPr>
                <a:defRPr/>
              </a:pPr>
              <a:t>‹#›</a:t>
            </a:fld>
            <a:endParaRPr lang="en-US"/>
          </a:p>
        </p:txBody>
      </p:sp>
    </p:spTree>
    <p:extLst>
      <p:ext uri="{BB962C8B-B14F-4D97-AF65-F5344CB8AC3E}">
        <p14:creationId xmlns:p14="http://schemas.microsoft.com/office/powerpoint/2010/main" val="208303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2316D43-24A2-4964-BAD1-4FDAB8288466}"/>
              </a:ext>
            </a:extLst>
          </p:cNvPr>
          <p:cNvSpPr>
            <a:spLocks noGrp="1"/>
          </p:cNvSpPr>
          <p:nvPr>
            <p:ph type="dt" sz="half" idx="10"/>
          </p:nvPr>
        </p:nvSpPr>
        <p:spPr/>
        <p:txBody>
          <a:bodyPr/>
          <a:lstStyle>
            <a:lvl1pPr>
              <a:defRPr/>
            </a:lvl1pPr>
          </a:lstStyle>
          <a:p>
            <a:pPr>
              <a:defRPr/>
            </a:pPr>
            <a:fld id="{E26F7E92-51F5-4EC2-BC68-9671FF7D60D7}" type="datetimeFigureOut">
              <a:rPr lang="en-US"/>
              <a:pPr>
                <a:defRPr/>
              </a:pPr>
              <a:t>12/23/2018</a:t>
            </a:fld>
            <a:endParaRPr lang="en-US"/>
          </a:p>
        </p:txBody>
      </p:sp>
      <p:sp>
        <p:nvSpPr>
          <p:cNvPr id="8" name="Footer Placeholder 4">
            <a:extLst>
              <a:ext uri="{FF2B5EF4-FFF2-40B4-BE49-F238E27FC236}">
                <a16:creationId xmlns:a16="http://schemas.microsoft.com/office/drawing/2014/main" id="{F99F625C-5C54-495B-A080-866BEE489F2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F83C693-B1DA-4D4D-B410-20E3ADE9BA1A}"/>
              </a:ext>
            </a:extLst>
          </p:cNvPr>
          <p:cNvSpPr>
            <a:spLocks noGrp="1"/>
          </p:cNvSpPr>
          <p:nvPr>
            <p:ph type="sldNum" sz="quarter" idx="12"/>
          </p:nvPr>
        </p:nvSpPr>
        <p:spPr/>
        <p:txBody>
          <a:bodyPr/>
          <a:lstStyle>
            <a:lvl1pPr>
              <a:defRPr/>
            </a:lvl1pPr>
          </a:lstStyle>
          <a:p>
            <a:pPr>
              <a:defRPr/>
            </a:pPr>
            <a:fld id="{D959292D-E753-47DB-B39B-C8B77D2B5B77}" type="slidenum">
              <a:rPr lang="en-US"/>
              <a:pPr>
                <a:defRPr/>
              </a:pPr>
              <a:t>‹#›</a:t>
            </a:fld>
            <a:endParaRPr lang="en-US"/>
          </a:p>
        </p:txBody>
      </p:sp>
    </p:spTree>
    <p:extLst>
      <p:ext uri="{BB962C8B-B14F-4D97-AF65-F5344CB8AC3E}">
        <p14:creationId xmlns:p14="http://schemas.microsoft.com/office/powerpoint/2010/main" val="585574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D9117D8-F343-446D-AC17-C3BAF7403C58}"/>
              </a:ext>
            </a:extLst>
          </p:cNvPr>
          <p:cNvSpPr>
            <a:spLocks noGrp="1"/>
          </p:cNvSpPr>
          <p:nvPr>
            <p:ph type="dt" sz="half" idx="10"/>
          </p:nvPr>
        </p:nvSpPr>
        <p:spPr/>
        <p:txBody>
          <a:bodyPr/>
          <a:lstStyle>
            <a:lvl1pPr>
              <a:defRPr/>
            </a:lvl1pPr>
          </a:lstStyle>
          <a:p>
            <a:pPr>
              <a:defRPr/>
            </a:pPr>
            <a:fld id="{9E2DFA40-EEF7-449B-86DD-F5338E1C3FE3}" type="datetimeFigureOut">
              <a:rPr lang="en-US"/>
              <a:pPr>
                <a:defRPr/>
              </a:pPr>
              <a:t>12/23/2018</a:t>
            </a:fld>
            <a:endParaRPr lang="en-US"/>
          </a:p>
        </p:txBody>
      </p:sp>
      <p:sp>
        <p:nvSpPr>
          <p:cNvPr id="4" name="Footer Placeholder 4">
            <a:extLst>
              <a:ext uri="{FF2B5EF4-FFF2-40B4-BE49-F238E27FC236}">
                <a16:creationId xmlns:a16="http://schemas.microsoft.com/office/drawing/2014/main" id="{0991863A-086E-42E1-8818-B04083FA6E7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F9210C1-4D8E-4333-91FE-A25A6B77F7B7}"/>
              </a:ext>
            </a:extLst>
          </p:cNvPr>
          <p:cNvSpPr>
            <a:spLocks noGrp="1"/>
          </p:cNvSpPr>
          <p:nvPr>
            <p:ph type="sldNum" sz="quarter" idx="12"/>
          </p:nvPr>
        </p:nvSpPr>
        <p:spPr/>
        <p:txBody>
          <a:bodyPr/>
          <a:lstStyle>
            <a:lvl1pPr>
              <a:defRPr/>
            </a:lvl1pPr>
          </a:lstStyle>
          <a:p>
            <a:pPr>
              <a:defRPr/>
            </a:pPr>
            <a:fld id="{DB3D07EC-2918-4DCF-8636-91201F73AE96}" type="slidenum">
              <a:rPr lang="en-US"/>
              <a:pPr>
                <a:defRPr/>
              </a:pPr>
              <a:t>‹#›</a:t>
            </a:fld>
            <a:endParaRPr lang="en-US"/>
          </a:p>
        </p:txBody>
      </p:sp>
    </p:spTree>
    <p:extLst>
      <p:ext uri="{BB962C8B-B14F-4D97-AF65-F5344CB8AC3E}">
        <p14:creationId xmlns:p14="http://schemas.microsoft.com/office/powerpoint/2010/main" val="321457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63070D5-6219-4D20-B87C-041249789CD8}"/>
              </a:ext>
            </a:extLst>
          </p:cNvPr>
          <p:cNvSpPr>
            <a:spLocks noGrp="1"/>
          </p:cNvSpPr>
          <p:nvPr>
            <p:ph type="dt" sz="half" idx="10"/>
          </p:nvPr>
        </p:nvSpPr>
        <p:spPr/>
        <p:txBody>
          <a:bodyPr/>
          <a:lstStyle>
            <a:lvl1pPr>
              <a:defRPr/>
            </a:lvl1pPr>
          </a:lstStyle>
          <a:p>
            <a:pPr>
              <a:defRPr/>
            </a:pPr>
            <a:fld id="{92298154-D8DB-45E8-8C6F-D083338F1CFE}" type="datetimeFigureOut">
              <a:rPr lang="en-US"/>
              <a:pPr>
                <a:defRPr/>
              </a:pPr>
              <a:t>12/23/2018</a:t>
            </a:fld>
            <a:endParaRPr lang="en-US"/>
          </a:p>
        </p:txBody>
      </p:sp>
      <p:sp>
        <p:nvSpPr>
          <p:cNvPr id="3" name="Footer Placeholder 4">
            <a:extLst>
              <a:ext uri="{FF2B5EF4-FFF2-40B4-BE49-F238E27FC236}">
                <a16:creationId xmlns:a16="http://schemas.microsoft.com/office/drawing/2014/main" id="{675AF48D-90C6-481B-978A-44879608A2E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CCF4F82-42AE-4FC5-A172-BAB267DF8095}"/>
              </a:ext>
            </a:extLst>
          </p:cNvPr>
          <p:cNvSpPr>
            <a:spLocks noGrp="1"/>
          </p:cNvSpPr>
          <p:nvPr>
            <p:ph type="sldNum" sz="quarter" idx="12"/>
          </p:nvPr>
        </p:nvSpPr>
        <p:spPr/>
        <p:txBody>
          <a:bodyPr/>
          <a:lstStyle>
            <a:lvl1pPr>
              <a:defRPr/>
            </a:lvl1pPr>
          </a:lstStyle>
          <a:p>
            <a:pPr>
              <a:defRPr/>
            </a:pPr>
            <a:fld id="{47A497DD-7C50-4328-946F-404252F16FC1}" type="slidenum">
              <a:rPr lang="en-US"/>
              <a:pPr>
                <a:defRPr/>
              </a:pPr>
              <a:t>‹#›</a:t>
            </a:fld>
            <a:endParaRPr lang="en-US"/>
          </a:p>
        </p:txBody>
      </p:sp>
    </p:spTree>
    <p:extLst>
      <p:ext uri="{BB962C8B-B14F-4D97-AF65-F5344CB8AC3E}">
        <p14:creationId xmlns:p14="http://schemas.microsoft.com/office/powerpoint/2010/main" val="779081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Title Slide_dark">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0D348AB-CE3F-4C9A-B3B3-0680167A14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04" r="17661"/>
          <a:stretch>
            <a:fillRect/>
          </a:stretch>
        </p:blipFill>
        <p:spPr bwMode="auto">
          <a:xfrm>
            <a:off x="0" y="-23813"/>
            <a:ext cx="9144000"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827BC2D8-4028-47E9-BDF2-5A65C29F35A8}"/>
              </a:ext>
            </a:extLst>
          </p:cNvPr>
          <p:cNvGrpSpPr/>
          <p:nvPr userDrawn="1"/>
        </p:nvGrpSpPr>
        <p:grpSpPr>
          <a:xfrm>
            <a:off x="0" y="0"/>
            <a:ext cx="9144000" cy="4140200"/>
            <a:chOff x="0" y="-1858680"/>
            <a:chExt cx="9144000" cy="4140200"/>
          </a:xfrm>
          <a:effectLst>
            <a:outerShdw blurRad="139700" dist="38100" dir="5400000" algn="t" rotWithShape="0">
              <a:prstClr val="black">
                <a:alpha val="43000"/>
              </a:prstClr>
            </a:outerShdw>
          </a:effectLst>
        </p:grpSpPr>
        <p:sp>
          <p:nvSpPr>
            <p:cNvPr id="6" name="Rectangle 5">
              <a:extLst>
                <a:ext uri="{FF2B5EF4-FFF2-40B4-BE49-F238E27FC236}">
                  <a16:creationId xmlns:a16="http://schemas.microsoft.com/office/drawing/2014/main" id="{AA09896C-B3AF-4281-B0E3-414D5F24B7DF}"/>
                </a:ext>
              </a:extLst>
            </p:cNvPr>
            <p:cNvSpPr/>
            <p:nvPr/>
          </p:nvSpPr>
          <p:spPr>
            <a:xfrm>
              <a:off x="0" y="-1858680"/>
              <a:ext cx="9144000" cy="38354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7" name="Isosceles Triangle 6">
              <a:extLst>
                <a:ext uri="{FF2B5EF4-FFF2-40B4-BE49-F238E27FC236}">
                  <a16:creationId xmlns:a16="http://schemas.microsoft.com/office/drawing/2014/main" id="{FFEFBF63-5219-45E8-A994-3B9110C2F564}"/>
                </a:ext>
              </a:extLst>
            </p:cNvPr>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grpSp>
      <p:pic>
        <p:nvPicPr>
          <p:cNvPr id="8" name="Picture 2">
            <a:extLst>
              <a:ext uri="{FF2B5EF4-FFF2-40B4-BE49-F238E27FC236}">
                <a16:creationId xmlns:a16="http://schemas.microsoft.com/office/drawing/2014/main" id="{C32041BD-449E-4F89-82E4-7033FCA278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9875" y="6453188"/>
            <a:ext cx="11430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914400" y="2586990"/>
            <a:ext cx="7315200" cy="822960"/>
          </a:xfrm>
          <a:prstGeom prst="rect">
            <a:avLst/>
          </a:prstGeom>
          <a:noFill/>
        </p:spPr>
        <p:txBody>
          <a:bodyPr lIns="182880" rIns="182880">
            <a:normAutofit/>
          </a:bodyPr>
          <a:lstStyle>
            <a:lvl1pPr marL="0" indent="0" algn="ctr">
              <a:buNone/>
              <a:defRPr sz="2400" b="0">
                <a:solidFill>
                  <a:schemeClr val="bg1"/>
                </a:solidFill>
                <a:effectLst>
                  <a:outerShdw blurRad="50800" dist="38100" dir="2700000" algn="tl" rotWithShape="0">
                    <a:prstClr val="black">
                      <a:alpha val="65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914400" y="609600"/>
            <a:ext cx="7315200" cy="2038350"/>
          </a:xfrm>
          <a:prstGeom prst="rect">
            <a:avLst/>
          </a:prstGeom>
          <a:noFill/>
        </p:spPr>
        <p:txBody>
          <a:bodyPr lIns="182880" tIns="54864" rIns="182880" bIns="54864">
            <a:noAutofit/>
          </a:bodyPr>
          <a:lstStyle>
            <a:lvl1pPr algn="ctr">
              <a:defRPr sz="4400" b="1" baseline="0">
                <a:solidFill>
                  <a:schemeClr val="bg1"/>
                </a:solidFill>
                <a:effectLst>
                  <a:outerShdw blurRad="50800" dist="38100" dir="2700000" algn="tl" rotWithShape="0">
                    <a:prstClr val="black">
                      <a:alpha val="65000"/>
                    </a:prstClr>
                  </a:outerShdw>
                </a:effectLst>
              </a:defRPr>
            </a:lvl1pPr>
          </a:lstStyle>
          <a:p>
            <a:r>
              <a:rPr lang="en-US" dirty="0"/>
              <a:t>Click to edit Master title style</a:t>
            </a:r>
          </a:p>
        </p:txBody>
      </p:sp>
      <p:sp>
        <p:nvSpPr>
          <p:cNvPr id="9" name="Date Placeholder 3">
            <a:extLst>
              <a:ext uri="{FF2B5EF4-FFF2-40B4-BE49-F238E27FC236}">
                <a16:creationId xmlns:a16="http://schemas.microsoft.com/office/drawing/2014/main" id="{5E9548AB-F2D8-4F3A-97F6-0DC90BBA6B8C}"/>
              </a:ext>
            </a:extLst>
          </p:cNvPr>
          <p:cNvSpPr>
            <a:spLocks noGrp="1"/>
          </p:cNvSpPr>
          <p:nvPr>
            <p:ph type="dt" sz="half" idx="10"/>
          </p:nvPr>
        </p:nvSpPr>
        <p:spPr/>
        <p:txBody>
          <a:bodyPr/>
          <a:lstStyle>
            <a:lvl1pPr>
              <a:defRPr/>
            </a:lvl1pPr>
          </a:lstStyle>
          <a:p>
            <a:pPr>
              <a:defRPr/>
            </a:pPr>
            <a:fld id="{E2E1A8C1-235E-4966-AE79-C953F8C36768}" type="datetime1">
              <a:rPr lang="en-US"/>
              <a:pPr>
                <a:defRPr/>
              </a:pPr>
              <a:t>12/23/2018</a:t>
            </a:fld>
            <a:endParaRPr lang="en-US" dirty="0"/>
          </a:p>
        </p:txBody>
      </p:sp>
      <p:sp>
        <p:nvSpPr>
          <p:cNvPr id="10" name="Footer Placeholder 4">
            <a:extLst>
              <a:ext uri="{FF2B5EF4-FFF2-40B4-BE49-F238E27FC236}">
                <a16:creationId xmlns:a16="http://schemas.microsoft.com/office/drawing/2014/main" id="{773C32E3-FE07-4311-8892-675B9E1E5127}"/>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52E8C8D-8A7E-4C9E-A501-E54D09854387}"/>
              </a:ext>
            </a:extLst>
          </p:cNvPr>
          <p:cNvSpPr>
            <a:spLocks noGrp="1"/>
          </p:cNvSpPr>
          <p:nvPr>
            <p:ph type="sldNum" sz="quarter" idx="12"/>
          </p:nvPr>
        </p:nvSpPr>
        <p:spPr>
          <a:xfrm>
            <a:off x="0" y="6561138"/>
            <a:ext cx="182563" cy="182562"/>
          </a:xfrm>
        </p:spPr>
        <p:txBody>
          <a:bodyPr/>
          <a:lstStyle>
            <a:lvl1pPr>
              <a:defRPr/>
            </a:lvl1pPr>
          </a:lstStyle>
          <a:p>
            <a:pPr>
              <a:defRPr/>
            </a:pPr>
            <a:fld id="{A71C59DB-B2B4-497C-834F-F6644B19D1C8}" type="slidenum">
              <a:rPr lang="en-US"/>
              <a:pPr>
                <a:defRPr/>
              </a:pPr>
              <a:t>‹#›</a:t>
            </a:fld>
            <a:endParaRPr lang="en-US" dirty="0"/>
          </a:p>
        </p:txBody>
      </p:sp>
    </p:spTree>
    <p:extLst>
      <p:ext uri="{BB962C8B-B14F-4D97-AF65-F5344CB8AC3E}">
        <p14:creationId xmlns:p14="http://schemas.microsoft.com/office/powerpoint/2010/main" val="13423874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28A6C9F-EC19-44FA-8B3F-0487A7FF4AA5}"/>
              </a:ext>
            </a:extLst>
          </p:cNvPr>
          <p:cNvSpPr>
            <a:spLocks noGrp="1"/>
          </p:cNvSpPr>
          <p:nvPr>
            <p:ph type="dt" sz="half" idx="10"/>
          </p:nvPr>
        </p:nvSpPr>
        <p:spPr/>
        <p:txBody>
          <a:bodyPr/>
          <a:lstStyle>
            <a:lvl1pPr>
              <a:defRPr/>
            </a:lvl1pPr>
          </a:lstStyle>
          <a:p>
            <a:pPr>
              <a:defRPr/>
            </a:pPr>
            <a:fld id="{E81BD4A4-4163-4E05-9C58-C11FFD67D3E6}" type="datetimeFigureOut">
              <a:rPr lang="en-US"/>
              <a:pPr>
                <a:defRPr/>
              </a:pPr>
              <a:t>12/23/2018</a:t>
            </a:fld>
            <a:endParaRPr lang="en-US"/>
          </a:p>
        </p:txBody>
      </p:sp>
      <p:sp>
        <p:nvSpPr>
          <p:cNvPr id="4" name="Footer Placeholder 4">
            <a:extLst>
              <a:ext uri="{FF2B5EF4-FFF2-40B4-BE49-F238E27FC236}">
                <a16:creationId xmlns:a16="http://schemas.microsoft.com/office/drawing/2014/main" id="{0A47BF5A-C0D6-4526-9947-0B450E5DB04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9A07993-C293-4A33-8959-DBAF9CC418E9}"/>
              </a:ext>
            </a:extLst>
          </p:cNvPr>
          <p:cNvSpPr>
            <a:spLocks noGrp="1"/>
          </p:cNvSpPr>
          <p:nvPr>
            <p:ph type="sldNum" sz="quarter" idx="12"/>
          </p:nvPr>
        </p:nvSpPr>
        <p:spPr/>
        <p:txBody>
          <a:bodyPr/>
          <a:lstStyle>
            <a:lvl1pPr>
              <a:defRPr/>
            </a:lvl1pPr>
          </a:lstStyle>
          <a:p>
            <a:pPr>
              <a:defRPr/>
            </a:pPr>
            <a:fld id="{265BC347-1EB8-448D-BA04-95AA83415991}" type="slidenum">
              <a:rPr lang="en-US"/>
              <a:pPr>
                <a:defRPr/>
              </a:pPr>
              <a:t>‹#›</a:t>
            </a:fld>
            <a:endParaRPr lang="en-US"/>
          </a:p>
        </p:txBody>
      </p:sp>
    </p:spTree>
    <p:extLst>
      <p:ext uri="{BB962C8B-B14F-4D97-AF65-F5344CB8AC3E}">
        <p14:creationId xmlns:p14="http://schemas.microsoft.com/office/powerpoint/2010/main" val="201320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E1E45EA-2290-4B97-8CB7-E67E06C1E1FE}"/>
              </a:ext>
            </a:extLst>
          </p:cNvPr>
          <p:cNvSpPr>
            <a:spLocks noGrp="1"/>
          </p:cNvSpPr>
          <p:nvPr>
            <p:ph type="dt" sz="half" idx="10"/>
          </p:nvPr>
        </p:nvSpPr>
        <p:spPr/>
        <p:txBody>
          <a:bodyPr/>
          <a:lstStyle>
            <a:lvl1pPr>
              <a:defRPr/>
            </a:lvl1pPr>
          </a:lstStyle>
          <a:p>
            <a:pPr>
              <a:defRPr/>
            </a:pPr>
            <a:fld id="{778CB2F1-1D5B-4DAA-8FD3-C78F80C0087C}" type="datetimeFigureOut">
              <a:rPr lang="en-US"/>
              <a:pPr>
                <a:defRPr/>
              </a:pPr>
              <a:t>12/23/2018</a:t>
            </a:fld>
            <a:endParaRPr lang="en-US"/>
          </a:p>
        </p:txBody>
      </p:sp>
      <p:sp>
        <p:nvSpPr>
          <p:cNvPr id="3" name="Footer Placeholder 4">
            <a:extLst>
              <a:ext uri="{FF2B5EF4-FFF2-40B4-BE49-F238E27FC236}">
                <a16:creationId xmlns:a16="http://schemas.microsoft.com/office/drawing/2014/main" id="{4E7EA094-158C-4AC7-8001-96CDEE6A94E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2094F00-1D04-4B51-9C21-C2D7032ACCDA}"/>
              </a:ext>
            </a:extLst>
          </p:cNvPr>
          <p:cNvSpPr>
            <a:spLocks noGrp="1"/>
          </p:cNvSpPr>
          <p:nvPr>
            <p:ph type="sldNum" sz="quarter" idx="12"/>
          </p:nvPr>
        </p:nvSpPr>
        <p:spPr/>
        <p:txBody>
          <a:bodyPr/>
          <a:lstStyle>
            <a:lvl1pPr>
              <a:defRPr/>
            </a:lvl1pPr>
          </a:lstStyle>
          <a:p>
            <a:pPr>
              <a:defRPr/>
            </a:pPr>
            <a:fld id="{1F927650-1976-4443-98CE-6E49393653E5}" type="slidenum">
              <a:rPr lang="en-US"/>
              <a:pPr>
                <a:defRPr/>
              </a:pPr>
              <a:t>‹#›</a:t>
            </a:fld>
            <a:endParaRPr lang="en-US"/>
          </a:p>
        </p:txBody>
      </p:sp>
    </p:spTree>
    <p:extLst>
      <p:ext uri="{BB962C8B-B14F-4D97-AF65-F5344CB8AC3E}">
        <p14:creationId xmlns:p14="http://schemas.microsoft.com/office/powerpoint/2010/main" val="199258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0351EBD-2FAE-4E54-A24D-0661E2B2DE60}"/>
              </a:ext>
            </a:extLst>
          </p:cNvPr>
          <p:cNvGrpSpPr/>
          <p:nvPr/>
        </p:nvGrpSpPr>
        <p:grpSpPr>
          <a:xfrm>
            <a:off x="0" y="4929808"/>
            <a:ext cx="9144000" cy="1928192"/>
            <a:chOff x="-381000" y="4625008"/>
            <a:chExt cx="9144000" cy="1928192"/>
          </a:xfrm>
          <a:effectLst>
            <a:outerShdw blurRad="203200" dist="38100" dir="16200000" rotWithShape="0">
              <a:prstClr val="black">
                <a:alpha val="51000"/>
              </a:prstClr>
            </a:outerShdw>
          </a:effectLst>
        </p:grpSpPr>
        <p:sp>
          <p:nvSpPr>
            <p:cNvPr id="5" name="Isosceles Triangle 4">
              <a:extLst>
                <a:ext uri="{FF2B5EF4-FFF2-40B4-BE49-F238E27FC236}">
                  <a16:creationId xmlns:a16="http://schemas.microsoft.com/office/drawing/2014/main" id="{E67CA430-340A-422A-AC15-BB4D93393F18}"/>
                </a:ext>
              </a:extLst>
            </p:cNvPr>
            <p:cNvSpPr/>
            <p:nvPr/>
          </p:nvSpPr>
          <p:spPr>
            <a:xfrm>
              <a:off x="609600" y="4625008"/>
              <a:ext cx="800100" cy="556591"/>
            </a:xfrm>
            <a:prstGeom prst="triangle">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Rectangle 5">
              <a:extLst>
                <a:ext uri="{FF2B5EF4-FFF2-40B4-BE49-F238E27FC236}">
                  <a16:creationId xmlns:a16="http://schemas.microsoft.com/office/drawing/2014/main" id="{30A061B9-8545-467D-B4D2-0F12E6EF350C}"/>
                </a:ext>
              </a:extLst>
            </p:cNvPr>
            <p:cNvSpPr/>
            <p:nvPr/>
          </p:nvSpPr>
          <p:spPr>
            <a:xfrm>
              <a:off x="-381000" y="5181600"/>
              <a:ext cx="9144000" cy="1371600"/>
            </a:xfrm>
            <a:prstGeom prst="rect">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pic>
        <p:nvPicPr>
          <p:cNvPr id="7" name="Picture 2">
            <a:extLst>
              <a:ext uri="{FF2B5EF4-FFF2-40B4-BE49-F238E27FC236}">
                <a16:creationId xmlns:a16="http://schemas.microsoft.com/office/drawing/2014/main" id="{66CB6F40-7907-4200-B484-41B45783E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6021388"/>
            <a:ext cx="177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27378" y="1600200"/>
            <a:ext cx="7187381" cy="1470025"/>
          </a:xfrm>
        </p:spPr>
        <p:txBody>
          <a:bodyPr>
            <a:noAutofit/>
          </a:bodyPr>
          <a:lstStyle>
            <a:lvl1pPr algn="l">
              <a:defRPr sz="4400">
                <a:solidFill>
                  <a:srgbClr val="003150"/>
                </a:solidFill>
                <a:latin typeface="Arial Narrow"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38515" y="3124200"/>
            <a:ext cx="7167285" cy="1752600"/>
          </a:xfrm>
        </p:spPr>
        <p:txBody>
          <a:bodyPr>
            <a:normAutofit/>
          </a:bodyPr>
          <a:lstStyle>
            <a:lvl1pPr marL="0" indent="0" algn="l">
              <a:buNone/>
              <a:defRPr sz="3200">
                <a:solidFill>
                  <a:srgbClr val="003150"/>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A9D51033-F15D-4A92-B34A-A00762CE044E}"/>
              </a:ext>
            </a:extLst>
          </p:cNvPr>
          <p:cNvSpPr>
            <a:spLocks noGrp="1"/>
          </p:cNvSpPr>
          <p:nvPr>
            <p:ph type="dt" sz="half" idx="10"/>
          </p:nvPr>
        </p:nvSpPr>
        <p:spPr/>
        <p:txBody>
          <a:bodyPr/>
          <a:lstStyle>
            <a:lvl1pPr>
              <a:defRPr/>
            </a:lvl1pPr>
          </a:lstStyle>
          <a:p>
            <a:pPr>
              <a:defRPr/>
            </a:pPr>
            <a:fld id="{78DEE21C-B0D7-437D-9C7C-4EE88F7A1472}" type="datetimeFigureOut">
              <a:rPr lang="en-US"/>
              <a:pPr>
                <a:defRPr/>
              </a:pPr>
              <a:t>12/23/2018</a:t>
            </a:fld>
            <a:endParaRPr lang="en-US"/>
          </a:p>
        </p:txBody>
      </p:sp>
      <p:sp>
        <p:nvSpPr>
          <p:cNvPr id="9" name="Footer Placeholder 4">
            <a:extLst>
              <a:ext uri="{FF2B5EF4-FFF2-40B4-BE49-F238E27FC236}">
                <a16:creationId xmlns:a16="http://schemas.microsoft.com/office/drawing/2014/main" id="{03F24682-FE82-47D8-BD85-CAB9FEF1E4F6}"/>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17DD706C-1492-4E6D-A1AE-DD695D3AA9B9}"/>
              </a:ext>
            </a:extLst>
          </p:cNvPr>
          <p:cNvSpPr>
            <a:spLocks noGrp="1"/>
          </p:cNvSpPr>
          <p:nvPr>
            <p:ph type="sldNum" sz="quarter" idx="12"/>
          </p:nvPr>
        </p:nvSpPr>
        <p:spPr/>
        <p:txBody>
          <a:bodyPr/>
          <a:lstStyle>
            <a:lvl1pPr>
              <a:defRPr/>
            </a:lvl1pPr>
          </a:lstStyle>
          <a:p>
            <a:pPr>
              <a:defRPr/>
            </a:pPr>
            <a:fld id="{1A8E034D-8389-4903-9FE8-694416753FDF}" type="slidenum">
              <a:rPr lang="en-US"/>
              <a:pPr>
                <a:defRPr/>
              </a:pPr>
              <a:t>‹#›</a:t>
            </a:fld>
            <a:endParaRPr lang="en-US"/>
          </a:p>
        </p:txBody>
      </p:sp>
    </p:spTree>
    <p:extLst>
      <p:ext uri="{BB962C8B-B14F-4D97-AF65-F5344CB8AC3E}">
        <p14:creationId xmlns:p14="http://schemas.microsoft.com/office/powerpoint/2010/main" val="21530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600"/>
              </a:spcBef>
              <a:defRPr/>
            </a:lvl1pPr>
            <a:lvl2pPr>
              <a:spcBef>
                <a:spcPts val="600"/>
              </a:spcBef>
              <a:buSzPct val="70000"/>
              <a:buFont typeface="Arial Narrow" pitchFamily="34" charset="0"/>
              <a:buChar char="►"/>
              <a:defRPr sz="2200"/>
            </a:lvl2pPr>
            <a:lvl3pPr>
              <a:spcBef>
                <a:spcPts val="600"/>
              </a:spcBef>
              <a:buClr>
                <a:srgbClr val="5E9CAE"/>
              </a:buClr>
              <a:defRPr sz="2000"/>
            </a:lvl3pPr>
            <a:lvl4pPr>
              <a:defRPr sz="1800"/>
            </a:lvl4pPr>
            <a:lvl5pPr>
              <a:buClr>
                <a:srgbClr val="00583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A0D69F-82DD-4B05-8021-C951508615DB}"/>
              </a:ext>
            </a:extLst>
          </p:cNvPr>
          <p:cNvSpPr>
            <a:spLocks noGrp="1"/>
          </p:cNvSpPr>
          <p:nvPr>
            <p:ph type="dt" sz="half" idx="10"/>
          </p:nvPr>
        </p:nvSpPr>
        <p:spPr/>
        <p:txBody>
          <a:bodyPr/>
          <a:lstStyle>
            <a:lvl1pPr>
              <a:defRPr/>
            </a:lvl1pPr>
          </a:lstStyle>
          <a:p>
            <a:pPr>
              <a:defRPr/>
            </a:pPr>
            <a:fld id="{0284A7C3-F908-4AA0-9E40-A5E54F1BBED0}" type="datetimeFigureOut">
              <a:rPr lang="en-US"/>
              <a:pPr>
                <a:defRPr/>
              </a:pPr>
              <a:t>12/23/2018</a:t>
            </a:fld>
            <a:endParaRPr lang="en-US"/>
          </a:p>
        </p:txBody>
      </p:sp>
      <p:sp>
        <p:nvSpPr>
          <p:cNvPr id="5" name="Footer Placeholder 4">
            <a:extLst>
              <a:ext uri="{FF2B5EF4-FFF2-40B4-BE49-F238E27FC236}">
                <a16:creationId xmlns:a16="http://schemas.microsoft.com/office/drawing/2014/main" id="{FBF13FDC-B4C3-4863-967F-E7797C054D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81D76F-7376-4872-BF8D-4886BF9EE41C}"/>
              </a:ext>
            </a:extLst>
          </p:cNvPr>
          <p:cNvSpPr>
            <a:spLocks noGrp="1"/>
          </p:cNvSpPr>
          <p:nvPr>
            <p:ph type="sldNum" sz="quarter" idx="12"/>
          </p:nvPr>
        </p:nvSpPr>
        <p:spPr/>
        <p:txBody>
          <a:bodyPr/>
          <a:lstStyle>
            <a:lvl1pPr>
              <a:defRPr/>
            </a:lvl1pPr>
          </a:lstStyle>
          <a:p>
            <a:pPr>
              <a:defRPr/>
            </a:pPr>
            <a:fld id="{6FECE6A2-0F93-4E9D-B205-EB1CF18AF864}" type="slidenum">
              <a:rPr lang="en-US"/>
              <a:pPr>
                <a:defRPr/>
              </a:pPr>
              <a:t>‹#›</a:t>
            </a:fld>
            <a:endParaRPr lang="en-US"/>
          </a:p>
        </p:txBody>
      </p:sp>
    </p:spTree>
    <p:extLst>
      <p:ext uri="{BB962C8B-B14F-4D97-AF65-F5344CB8AC3E}">
        <p14:creationId xmlns:p14="http://schemas.microsoft.com/office/powerpoint/2010/main" val="343263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emf"/><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emf"/><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emf"/><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emf"/><Relationship Id="rId5" Type="http://schemas.openxmlformats.org/officeDocument/2006/relationships/slideLayout" Target="../slideLayouts/slideLayout43.xml"/><Relationship Id="rId10" Type="http://schemas.openxmlformats.org/officeDocument/2006/relationships/image" Target="../media/image6.jpeg"/><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1.emf"/><Relationship Id="rId4" Type="http://schemas.openxmlformats.org/officeDocument/2006/relationships/slideLayout" Target="../slideLayouts/slideLayout50.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0">
            <a:extLst>
              <a:ext uri="{FF2B5EF4-FFF2-40B4-BE49-F238E27FC236}">
                <a16:creationId xmlns:a16="http://schemas.microsoft.com/office/drawing/2014/main" id="{DEAF5B7F-7363-466B-AAB0-80809E93D5F5}"/>
              </a:ext>
            </a:extLst>
          </p:cNvPr>
          <p:cNvGrpSpPr/>
          <p:nvPr/>
        </p:nvGrpSpPr>
        <p:grpSpPr>
          <a:xfrm>
            <a:off x="0" y="1"/>
            <a:ext cx="9144000" cy="1264024"/>
            <a:chOff x="0" y="1"/>
            <a:chExt cx="9144000" cy="1264024"/>
          </a:xfrm>
          <a:effectLst>
            <a:outerShdw blurRad="50800" dist="38100" dir="5400000" algn="t" rotWithShape="0">
              <a:prstClr val="black">
                <a:alpha val="40000"/>
              </a:prstClr>
            </a:outerShdw>
          </a:effectLst>
        </p:grpSpPr>
        <p:sp>
          <p:nvSpPr>
            <p:cNvPr id="13" name="Rectangle 12">
              <a:extLst>
                <a:ext uri="{FF2B5EF4-FFF2-40B4-BE49-F238E27FC236}">
                  <a16:creationId xmlns:a16="http://schemas.microsoft.com/office/drawing/2014/main" id="{7D8DC0EA-F1C7-4B36-BBEF-A644E9D84059}"/>
                </a:ext>
              </a:extLst>
            </p:cNvPr>
            <p:cNvSpPr/>
            <p:nvPr/>
          </p:nvSpPr>
          <p:spPr>
            <a:xfrm>
              <a:off x="0" y="1"/>
              <a:ext cx="9144000" cy="98612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Isosceles Triangle 13">
              <a:extLst>
                <a:ext uri="{FF2B5EF4-FFF2-40B4-BE49-F238E27FC236}">
                  <a16:creationId xmlns:a16="http://schemas.microsoft.com/office/drawing/2014/main" id="{7661A5EE-21C9-41D5-85DC-91FCDBA497B3}"/>
                </a:ext>
              </a:extLst>
            </p:cNvPr>
            <p:cNvSpPr/>
            <p:nvPr/>
          </p:nvSpPr>
          <p:spPr>
            <a:xfrm rot="10800000">
              <a:off x="381001" y="959225"/>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027" name="Text Placeholder 2">
            <a:extLst>
              <a:ext uri="{FF2B5EF4-FFF2-40B4-BE49-F238E27FC236}">
                <a16:creationId xmlns:a16="http://schemas.microsoft.com/office/drawing/2014/main" id="{9348A525-D30B-46DC-A599-3C9EC114B70F}"/>
              </a:ext>
            </a:extLst>
          </p:cNvPr>
          <p:cNvSpPr>
            <a:spLocks noGrp="1" noChangeArrowheads="1"/>
          </p:cNvSpPr>
          <p:nvPr>
            <p:ph type="body" idx="1"/>
          </p:nvPr>
        </p:nvSpPr>
        <p:spPr bwMode="auto">
          <a:xfrm>
            <a:off x="457200" y="1341438"/>
            <a:ext cx="82296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7CCDF7B-162C-4BCE-AB2F-2730062979D0}"/>
              </a:ext>
            </a:extLst>
          </p:cNvPr>
          <p:cNvSpPr>
            <a:spLocks noGrp="1"/>
          </p:cNvSpPr>
          <p:nvPr>
            <p:ph type="dt" sz="half" idx="2"/>
          </p:nvPr>
        </p:nvSpPr>
        <p:spPr>
          <a:xfrm>
            <a:off x="1539875" y="6556375"/>
            <a:ext cx="2133600" cy="3016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D2005F3-DDB7-4955-BEE1-F2E4299DD67F}" type="datetimeFigureOut">
              <a:rPr lang="en-US"/>
              <a:pPr>
                <a:defRPr/>
              </a:pPr>
              <a:t>12/23/2018</a:t>
            </a:fld>
            <a:endParaRPr lang="en-US"/>
          </a:p>
        </p:txBody>
      </p:sp>
      <p:sp>
        <p:nvSpPr>
          <p:cNvPr id="5" name="Footer Placeholder 4">
            <a:extLst>
              <a:ext uri="{FF2B5EF4-FFF2-40B4-BE49-F238E27FC236}">
                <a16:creationId xmlns:a16="http://schemas.microsoft.com/office/drawing/2014/main" id="{ABE240F5-D703-4E7A-93BA-5CCF7612D0DF}"/>
              </a:ext>
            </a:extLst>
          </p:cNvPr>
          <p:cNvSpPr>
            <a:spLocks noGrp="1"/>
          </p:cNvSpPr>
          <p:nvPr>
            <p:ph type="ftr" sz="quarter" idx="3"/>
          </p:nvPr>
        </p:nvSpPr>
        <p:spPr>
          <a:xfrm>
            <a:off x="4929188" y="6556375"/>
            <a:ext cx="2895600" cy="3016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1329866-A503-442A-9374-4F9D21E7EED8}"/>
              </a:ext>
            </a:extLst>
          </p:cNvPr>
          <p:cNvSpPr>
            <a:spLocks noGrp="1"/>
          </p:cNvSpPr>
          <p:nvPr>
            <p:ph type="sldNum" sz="quarter" idx="4"/>
          </p:nvPr>
        </p:nvSpPr>
        <p:spPr>
          <a:xfrm>
            <a:off x="8385175" y="6553200"/>
            <a:ext cx="609600" cy="3048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404040"/>
                </a:solidFill>
                <a:latin typeface="+mn-lt"/>
              </a:defRPr>
            </a:lvl1pPr>
          </a:lstStyle>
          <a:p>
            <a:pPr>
              <a:defRPr/>
            </a:pPr>
            <a:fld id="{EDA891B6-1CF5-43DA-A7A7-7282B1053B91}" type="slidenum">
              <a:rPr lang="en-US"/>
              <a:pPr>
                <a:defRPr/>
              </a:pPr>
              <a:t>‹#›</a:t>
            </a:fld>
            <a:endParaRPr lang="en-US"/>
          </a:p>
        </p:txBody>
      </p:sp>
      <p:sp>
        <p:nvSpPr>
          <p:cNvPr id="1031" name="Title Placeholder 1">
            <a:extLst>
              <a:ext uri="{FF2B5EF4-FFF2-40B4-BE49-F238E27FC236}">
                <a16:creationId xmlns:a16="http://schemas.microsoft.com/office/drawing/2014/main" id="{C51E626B-0C60-473A-8263-2AEFA24470FB}"/>
              </a:ext>
            </a:extLst>
          </p:cNvPr>
          <p:cNvSpPr>
            <a:spLocks noGrp="1" noChangeArrowheads="1"/>
          </p:cNvSpPr>
          <p:nvPr>
            <p:ph type="title"/>
          </p:nvPr>
        </p:nvSpPr>
        <p:spPr bwMode="gray">
          <a:xfrm>
            <a:off x="381000" y="58738"/>
            <a:ext cx="83232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pic>
        <p:nvPicPr>
          <p:cNvPr id="1032" name="Picture 2">
            <a:extLst>
              <a:ext uri="{FF2B5EF4-FFF2-40B4-BE49-F238E27FC236}">
                <a16:creationId xmlns:a16="http://schemas.microsoft.com/office/drawing/2014/main" id="{1F7DA845-58DD-4520-A1DA-DFFC5067C4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64643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7" r:id="rId1"/>
    <p:sldLayoutId id="2147484392" r:id="rId2"/>
    <p:sldLayoutId id="2147484428" r:id="rId3"/>
    <p:sldLayoutId id="2147484393" r:id="rId4"/>
    <p:sldLayoutId id="2147484394" r:id="rId5"/>
    <p:sldLayoutId id="2147484395" r:id="rId6"/>
    <p:sldLayoutId id="2147484396" r:id="rId7"/>
  </p:sldLayoutIdLst>
  <p:txStyles>
    <p:titleStyle>
      <a:lvl1pPr algn="l" rtl="0" eaLnBrk="0" fontAlgn="base" hangingPunct="0">
        <a:lnSpc>
          <a:spcPct val="90000"/>
        </a:lnSpc>
        <a:spcBef>
          <a:spcPct val="0"/>
        </a:spcBef>
        <a:spcAft>
          <a:spcPct val="0"/>
        </a:spcAft>
        <a:defRPr sz="3000" b="1" kern="1200">
          <a:solidFill>
            <a:srgbClr val="FFFFFF"/>
          </a:solidFill>
          <a:latin typeface="Arial Narrow" pitchFamily="34" charset="0"/>
          <a:ea typeface="+mj-ea"/>
          <a:cs typeface="+mj-cs"/>
        </a:defRPr>
      </a:lvl1pPr>
      <a:lvl2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2pPr>
      <a:lvl3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3pPr>
      <a:lvl4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4pPr>
      <a:lvl5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5pPr>
      <a:lvl6pPr marL="457200" algn="l" rtl="0" fontAlgn="base">
        <a:lnSpc>
          <a:spcPct val="90000"/>
        </a:lnSpc>
        <a:spcBef>
          <a:spcPct val="0"/>
        </a:spcBef>
        <a:spcAft>
          <a:spcPct val="0"/>
        </a:spcAft>
        <a:defRPr sz="3000" b="1">
          <a:solidFill>
            <a:srgbClr val="FFFFFF"/>
          </a:solidFill>
          <a:latin typeface="Arial Narrow" panose="020B0606020202030204" pitchFamily="34" charset="0"/>
        </a:defRPr>
      </a:lvl6pPr>
      <a:lvl7pPr marL="914400" algn="l" rtl="0" fontAlgn="base">
        <a:lnSpc>
          <a:spcPct val="90000"/>
        </a:lnSpc>
        <a:spcBef>
          <a:spcPct val="0"/>
        </a:spcBef>
        <a:spcAft>
          <a:spcPct val="0"/>
        </a:spcAft>
        <a:defRPr sz="3000" b="1">
          <a:solidFill>
            <a:srgbClr val="FFFFFF"/>
          </a:solidFill>
          <a:latin typeface="Arial Narrow" panose="020B0606020202030204" pitchFamily="34" charset="0"/>
        </a:defRPr>
      </a:lvl7pPr>
      <a:lvl8pPr marL="1371600" algn="l" rtl="0" fontAlgn="base">
        <a:lnSpc>
          <a:spcPct val="90000"/>
        </a:lnSpc>
        <a:spcBef>
          <a:spcPct val="0"/>
        </a:spcBef>
        <a:spcAft>
          <a:spcPct val="0"/>
        </a:spcAft>
        <a:defRPr sz="3000" b="1">
          <a:solidFill>
            <a:srgbClr val="FFFFFF"/>
          </a:solidFill>
          <a:latin typeface="Arial Narrow" panose="020B0606020202030204" pitchFamily="34" charset="0"/>
        </a:defRPr>
      </a:lvl8pPr>
      <a:lvl9pPr marL="1828800" algn="l" rtl="0" fontAlgn="base">
        <a:lnSpc>
          <a:spcPct val="90000"/>
        </a:lnSpc>
        <a:spcBef>
          <a:spcPct val="0"/>
        </a:spcBef>
        <a:spcAft>
          <a:spcPct val="0"/>
        </a:spcAft>
        <a:defRPr sz="3000" b="1">
          <a:solidFill>
            <a:srgbClr val="FFFFFF"/>
          </a:solidFill>
          <a:latin typeface="Arial Narrow" panose="020B0606020202030204" pitchFamily="34" charset="0"/>
        </a:defRPr>
      </a:lvl9pPr>
    </p:titleStyle>
    <p:bodyStyle>
      <a:lvl1pPr marL="233363" indent="-233363" algn="l" rtl="0" eaLnBrk="0" fontAlgn="base" hangingPunct="0">
        <a:spcBef>
          <a:spcPts val="600"/>
        </a:spcBef>
        <a:spcAft>
          <a:spcPct val="0"/>
        </a:spcAft>
        <a:buClr>
          <a:srgbClr val="3F9C35"/>
        </a:buClr>
        <a:buSzPct val="70000"/>
        <a:buFont typeface="Arial Narrow" panose="020B0606020202030204" pitchFamily="34" charset="0"/>
        <a:buChar char="►"/>
        <a:defRPr sz="2400" kern="1200">
          <a:solidFill>
            <a:srgbClr val="003150"/>
          </a:solidFill>
          <a:latin typeface="Arial Narrow" pitchFamily="34" charset="0"/>
          <a:ea typeface="+mn-ea"/>
          <a:cs typeface="+mn-cs"/>
        </a:defRPr>
      </a:lvl1pPr>
      <a:lvl2pPr marL="682625" indent="-285750" algn="l" rtl="0" eaLnBrk="0" fontAlgn="base" hangingPunct="0">
        <a:spcBef>
          <a:spcPts val="600"/>
        </a:spcBef>
        <a:spcAft>
          <a:spcPct val="0"/>
        </a:spcAft>
        <a:buClr>
          <a:srgbClr val="81D178"/>
        </a:buClr>
        <a:buSzPct val="70000"/>
        <a:buFont typeface="Arial Narrow" panose="020B0606020202030204" pitchFamily="34" charset="0"/>
        <a:buChar char="►"/>
        <a:defRPr sz="2200" kern="1200">
          <a:solidFill>
            <a:srgbClr val="003150"/>
          </a:solidFill>
          <a:latin typeface="Arial Narrow" pitchFamily="34" charset="0"/>
          <a:ea typeface="+mn-ea"/>
          <a:cs typeface="+mn-cs"/>
        </a:defRPr>
      </a:lvl2pPr>
      <a:lvl3pPr marL="1082675" indent="-228600" algn="l" rtl="0" eaLnBrk="0" fontAlgn="base" hangingPunct="0">
        <a:spcBef>
          <a:spcPts val="600"/>
        </a:spcBef>
        <a:spcAft>
          <a:spcPct val="0"/>
        </a:spcAft>
        <a:buClr>
          <a:srgbClr val="5E9CAE"/>
        </a:buClr>
        <a:buSzPct val="70000"/>
        <a:buFont typeface="Arial Narrow" panose="020B0606020202030204" pitchFamily="34" charset="0"/>
        <a:buChar char="►"/>
        <a:defRPr sz="2000" kern="1200">
          <a:solidFill>
            <a:srgbClr val="003150"/>
          </a:solidFill>
          <a:latin typeface="Arial Narrow" pitchFamily="34" charset="0"/>
          <a:ea typeface="+mn-ea"/>
          <a:cs typeface="+mn-cs"/>
        </a:defRPr>
      </a:lvl3pPr>
      <a:lvl4pPr marL="1490663" indent="-228600" algn="l" rtl="0" eaLnBrk="0" fontAlgn="base" hangingPunct="0">
        <a:spcBef>
          <a:spcPts val="600"/>
        </a:spcBef>
        <a:spcAft>
          <a:spcPct val="0"/>
        </a:spcAft>
        <a:buClr>
          <a:srgbClr val="9EC4CE"/>
        </a:buClr>
        <a:buSzPct val="70000"/>
        <a:buFont typeface="Arial Narrow" panose="020B0606020202030204" pitchFamily="34" charset="0"/>
        <a:buChar char="►"/>
        <a:defRPr kern="1200">
          <a:solidFill>
            <a:srgbClr val="003150"/>
          </a:solidFill>
          <a:latin typeface="Arial Narrow" pitchFamily="34" charset="0"/>
          <a:ea typeface="+mn-ea"/>
          <a:cs typeface="+mn-cs"/>
        </a:defRPr>
      </a:lvl4pPr>
      <a:lvl5pPr marL="2057400" indent="-228600" algn="l" rtl="0" eaLnBrk="0" fontAlgn="base" hangingPunct="0">
        <a:spcBef>
          <a:spcPct val="20000"/>
        </a:spcBef>
        <a:spcAft>
          <a:spcPct val="0"/>
        </a:spcAft>
        <a:buClr>
          <a:srgbClr val="00583C"/>
        </a:buClr>
        <a:buSzPct val="70000"/>
        <a:buFont typeface="Arial Narrow" panose="020B0606020202030204" pitchFamily="34" charset="0"/>
        <a:buChar char="►"/>
        <a:defRPr sz="1600" kern="1200">
          <a:solidFill>
            <a:srgbClr val="003150"/>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0">
            <a:extLst>
              <a:ext uri="{FF2B5EF4-FFF2-40B4-BE49-F238E27FC236}">
                <a16:creationId xmlns:a16="http://schemas.microsoft.com/office/drawing/2014/main" id="{B1C6A4B0-3EC8-4164-B870-488ACC6CD196}"/>
              </a:ext>
            </a:extLst>
          </p:cNvPr>
          <p:cNvGrpSpPr/>
          <p:nvPr/>
        </p:nvGrpSpPr>
        <p:grpSpPr>
          <a:xfrm>
            <a:off x="0" y="1"/>
            <a:ext cx="9144000" cy="1264024"/>
            <a:chOff x="0" y="1"/>
            <a:chExt cx="9144000" cy="1264024"/>
          </a:xfrm>
          <a:effectLst>
            <a:outerShdw blurRad="50800" dist="38100" dir="5400000" algn="t" rotWithShape="0">
              <a:prstClr val="black">
                <a:alpha val="40000"/>
              </a:prstClr>
            </a:outerShdw>
          </a:effectLst>
        </p:grpSpPr>
        <p:sp>
          <p:nvSpPr>
            <p:cNvPr id="13" name="Rectangle 12">
              <a:extLst>
                <a:ext uri="{FF2B5EF4-FFF2-40B4-BE49-F238E27FC236}">
                  <a16:creationId xmlns:a16="http://schemas.microsoft.com/office/drawing/2014/main" id="{1E744AB7-4BE8-446B-A388-90F4D5048ACA}"/>
                </a:ext>
              </a:extLst>
            </p:cNvPr>
            <p:cNvSpPr/>
            <p:nvPr/>
          </p:nvSpPr>
          <p:spPr>
            <a:xfrm>
              <a:off x="0" y="1"/>
              <a:ext cx="9144000" cy="98612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4" name="Isosceles Triangle 13">
              <a:extLst>
                <a:ext uri="{FF2B5EF4-FFF2-40B4-BE49-F238E27FC236}">
                  <a16:creationId xmlns:a16="http://schemas.microsoft.com/office/drawing/2014/main" id="{CFFC8EE5-DDAE-46FF-AB43-72486AE04B17}"/>
                </a:ext>
              </a:extLst>
            </p:cNvPr>
            <p:cNvSpPr/>
            <p:nvPr/>
          </p:nvSpPr>
          <p:spPr>
            <a:xfrm rot="10800000">
              <a:off x="381001" y="959225"/>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sp>
        <p:nvSpPr>
          <p:cNvPr id="2051" name="Text Placeholder 2">
            <a:extLst>
              <a:ext uri="{FF2B5EF4-FFF2-40B4-BE49-F238E27FC236}">
                <a16:creationId xmlns:a16="http://schemas.microsoft.com/office/drawing/2014/main" id="{6DD3BBB7-98B5-4A9B-9199-3C4FE4AA1847}"/>
              </a:ext>
            </a:extLst>
          </p:cNvPr>
          <p:cNvSpPr>
            <a:spLocks noGrp="1" noChangeArrowheads="1"/>
          </p:cNvSpPr>
          <p:nvPr>
            <p:ph type="body" idx="1"/>
          </p:nvPr>
        </p:nvSpPr>
        <p:spPr bwMode="auto">
          <a:xfrm>
            <a:off x="457200" y="1341438"/>
            <a:ext cx="82296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64AE0C3-49E9-4F58-98C3-958E6DDC752D}"/>
              </a:ext>
            </a:extLst>
          </p:cNvPr>
          <p:cNvSpPr>
            <a:spLocks noGrp="1"/>
          </p:cNvSpPr>
          <p:nvPr>
            <p:ph type="dt" sz="half" idx="2"/>
          </p:nvPr>
        </p:nvSpPr>
        <p:spPr>
          <a:xfrm>
            <a:off x="1539875" y="6556375"/>
            <a:ext cx="2133600" cy="3016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fld id="{BD4A0725-4F80-4951-8E30-FC8BD02AE1D6}" type="datetimeFigureOut">
              <a:rPr lang="en-US"/>
              <a:pPr>
                <a:defRPr/>
              </a:pPr>
              <a:t>12/23/2018</a:t>
            </a:fld>
            <a:endParaRPr lang="en-US"/>
          </a:p>
        </p:txBody>
      </p:sp>
      <p:sp>
        <p:nvSpPr>
          <p:cNvPr id="5" name="Footer Placeholder 4">
            <a:extLst>
              <a:ext uri="{FF2B5EF4-FFF2-40B4-BE49-F238E27FC236}">
                <a16:creationId xmlns:a16="http://schemas.microsoft.com/office/drawing/2014/main" id="{057479EE-1414-4500-AEDF-05CFDBBB67CD}"/>
              </a:ext>
            </a:extLst>
          </p:cNvPr>
          <p:cNvSpPr>
            <a:spLocks noGrp="1"/>
          </p:cNvSpPr>
          <p:nvPr>
            <p:ph type="ftr" sz="quarter" idx="3"/>
          </p:nvPr>
        </p:nvSpPr>
        <p:spPr>
          <a:xfrm>
            <a:off x="4929188" y="6556375"/>
            <a:ext cx="2895600" cy="3016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BDF1536-988B-4948-B651-8F2A0CEA035B}"/>
              </a:ext>
            </a:extLst>
          </p:cNvPr>
          <p:cNvSpPr>
            <a:spLocks noGrp="1"/>
          </p:cNvSpPr>
          <p:nvPr>
            <p:ph type="sldNum" sz="quarter" idx="4"/>
          </p:nvPr>
        </p:nvSpPr>
        <p:spPr>
          <a:xfrm>
            <a:off x="8385175" y="6553200"/>
            <a:ext cx="609600" cy="3048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404040"/>
                </a:solidFill>
                <a:latin typeface="+mn-lt"/>
              </a:defRPr>
            </a:lvl1pPr>
          </a:lstStyle>
          <a:p>
            <a:pPr>
              <a:defRPr/>
            </a:pPr>
            <a:fld id="{B3BE453D-EFA6-4A05-889E-FE5174E835A3}" type="slidenum">
              <a:rPr lang="en-US"/>
              <a:pPr>
                <a:defRPr/>
              </a:pPr>
              <a:t>‹#›</a:t>
            </a:fld>
            <a:endParaRPr lang="en-US"/>
          </a:p>
        </p:txBody>
      </p:sp>
      <p:sp>
        <p:nvSpPr>
          <p:cNvPr id="2055" name="Title Placeholder 1">
            <a:extLst>
              <a:ext uri="{FF2B5EF4-FFF2-40B4-BE49-F238E27FC236}">
                <a16:creationId xmlns:a16="http://schemas.microsoft.com/office/drawing/2014/main" id="{1DA23024-F84E-430F-9A5D-07FB55111122}"/>
              </a:ext>
            </a:extLst>
          </p:cNvPr>
          <p:cNvSpPr>
            <a:spLocks noGrp="1" noChangeArrowheads="1"/>
          </p:cNvSpPr>
          <p:nvPr>
            <p:ph type="title"/>
          </p:nvPr>
        </p:nvSpPr>
        <p:spPr bwMode="gray">
          <a:xfrm>
            <a:off x="381000" y="58738"/>
            <a:ext cx="83232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pic>
        <p:nvPicPr>
          <p:cNvPr id="2056" name="Picture 2">
            <a:extLst>
              <a:ext uri="{FF2B5EF4-FFF2-40B4-BE49-F238E27FC236}">
                <a16:creationId xmlns:a16="http://schemas.microsoft.com/office/drawing/2014/main" id="{596FC57F-4A8F-49E8-8526-CBFAD4CCDB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64643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9" r:id="rId1"/>
    <p:sldLayoutId id="2147484397" r:id="rId2"/>
    <p:sldLayoutId id="2147484430" r:id="rId3"/>
    <p:sldLayoutId id="2147484398" r:id="rId4"/>
    <p:sldLayoutId id="2147484399" r:id="rId5"/>
    <p:sldLayoutId id="2147484400" r:id="rId6"/>
    <p:sldLayoutId id="2147484401" r:id="rId7"/>
  </p:sldLayoutIdLst>
  <p:txStyles>
    <p:titleStyle>
      <a:lvl1pPr algn="l" rtl="0" eaLnBrk="0" fontAlgn="base" hangingPunct="0">
        <a:lnSpc>
          <a:spcPct val="90000"/>
        </a:lnSpc>
        <a:spcBef>
          <a:spcPct val="0"/>
        </a:spcBef>
        <a:spcAft>
          <a:spcPct val="0"/>
        </a:spcAft>
        <a:defRPr sz="3000" b="1" kern="1200">
          <a:solidFill>
            <a:srgbClr val="FFFFFF"/>
          </a:solidFill>
          <a:latin typeface="Arial Narrow" pitchFamily="34" charset="0"/>
          <a:ea typeface="+mj-ea"/>
          <a:cs typeface="+mj-cs"/>
        </a:defRPr>
      </a:lvl1pPr>
      <a:lvl2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2pPr>
      <a:lvl3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3pPr>
      <a:lvl4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4pPr>
      <a:lvl5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5pPr>
      <a:lvl6pPr marL="457200" algn="l" rtl="0" fontAlgn="base">
        <a:lnSpc>
          <a:spcPct val="90000"/>
        </a:lnSpc>
        <a:spcBef>
          <a:spcPct val="0"/>
        </a:spcBef>
        <a:spcAft>
          <a:spcPct val="0"/>
        </a:spcAft>
        <a:defRPr sz="3000" b="1">
          <a:solidFill>
            <a:srgbClr val="FFFFFF"/>
          </a:solidFill>
          <a:latin typeface="Arial Narrow" panose="020B0606020202030204" pitchFamily="34" charset="0"/>
        </a:defRPr>
      </a:lvl6pPr>
      <a:lvl7pPr marL="914400" algn="l" rtl="0" fontAlgn="base">
        <a:lnSpc>
          <a:spcPct val="90000"/>
        </a:lnSpc>
        <a:spcBef>
          <a:spcPct val="0"/>
        </a:spcBef>
        <a:spcAft>
          <a:spcPct val="0"/>
        </a:spcAft>
        <a:defRPr sz="3000" b="1">
          <a:solidFill>
            <a:srgbClr val="FFFFFF"/>
          </a:solidFill>
          <a:latin typeface="Arial Narrow" panose="020B0606020202030204" pitchFamily="34" charset="0"/>
        </a:defRPr>
      </a:lvl7pPr>
      <a:lvl8pPr marL="1371600" algn="l" rtl="0" fontAlgn="base">
        <a:lnSpc>
          <a:spcPct val="90000"/>
        </a:lnSpc>
        <a:spcBef>
          <a:spcPct val="0"/>
        </a:spcBef>
        <a:spcAft>
          <a:spcPct val="0"/>
        </a:spcAft>
        <a:defRPr sz="3000" b="1">
          <a:solidFill>
            <a:srgbClr val="FFFFFF"/>
          </a:solidFill>
          <a:latin typeface="Arial Narrow" panose="020B0606020202030204" pitchFamily="34" charset="0"/>
        </a:defRPr>
      </a:lvl8pPr>
      <a:lvl9pPr marL="1828800" algn="l" rtl="0" fontAlgn="base">
        <a:lnSpc>
          <a:spcPct val="90000"/>
        </a:lnSpc>
        <a:spcBef>
          <a:spcPct val="0"/>
        </a:spcBef>
        <a:spcAft>
          <a:spcPct val="0"/>
        </a:spcAft>
        <a:defRPr sz="3000" b="1">
          <a:solidFill>
            <a:srgbClr val="FFFFFF"/>
          </a:solidFill>
          <a:latin typeface="Arial Narrow" panose="020B0606020202030204" pitchFamily="34" charset="0"/>
        </a:defRPr>
      </a:lvl9pPr>
    </p:titleStyle>
    <p:bodyStyle>
      <a:lvl1pPr marL="233363" indent="-233363" algn="l" rtl="0" eaLnBrk="0" fontAlgn="base" hangingPunct="0">
        <a:spcBef>
          <a:spcPts val="600"/>
        </a:spcBef>
        <a:spcAft>
          <a:spcPct val="0"/>
        </a:spcAft>
        <a:buClr>
          <a:srgbClr val="3F9C35"/>
        </a:buClr>
        <a:buSzPct val="70000"/>
        <a:buFont typeface="Arial Narrow" panose="020B0606020202030204" pitchFamily="34" charset="0"/>
        <a:buChar char="►"/>
        <a:defRPr sz="2400" kern="1200">
          <a:solidFill>
            <a:srgbClr val="003150"/>
          </a:solidFill>
          <a:latin typeface="Arial Narrow" pitchFamily="34" charset="0"/>
          <a:ea typeface="+mn-ea"/>
          <a:cs typeface="+mn-cs"/>
        </a:defRPr>
      </a:lvl1pPr>
      <a:lvl2pPr marL="682625" indent="-285750" algn="l" rtl="0" eaLnBrk="0" fontAlgn="base" hangingPunct="0">
        <a:spcBef>
          <a:spcPts val="600"/>
        </a:spcBef>
        <a:spcAft>
          <a:spcPct val="0"/>
        </a:spcAft>
        <a:buClr>
          <a:srgbClr val="81D178"/>
        </a:buClr>
        <a:buSzPct val="70000"/>
        <a:buFont typeface="Arial Narrow" panose="020B0606020202030204" pitchFamily="34" charset="0"/>
        <a:buChar char="►"/>
        <a:defRPr sz="2200" kern="1200">
          <a:solidFill>
            <a:srgbClr val="003150"/>
          </a:solidFill>
          <a:latin typeface="Arial Narrow" pitchFamily="34" charset="0"/>
          <a:ea typeface="+mn-ea"/>
          <a:cs typeface="+mn-cs"/>
        </a:defRPr>
      </a:lvl2pPr>
      <a:lvl3pPr marL="1082675" indent="-228600" algn="l" rtl="0" eaLnBrk="0" fontAlgn="base" hangingPunct="0">
        <a:spcBef>
          <a:spcPts val="600"/>
        </a:spcBef>
        <a:spcAft>
          <a:spcPct val="0"/>
        </a:spcAft>
        <a:buClr>
          <a:srgbClr val="5E9CAE"/>
        </a:buClr>
        <a:buSzPct val="70000"/>
        <a:buFont typeface="Arial Narrow" panose="020B0606020202030204" pitchFamily="34" charset="0"/>
        <a:buChar char="►"/>
        <a:defRPr sz="2000" kern="1200">
          <a:solidFill>
            <a:srgbClr val="003150"/>
          </a:solidFill>
          <a:latin typeface="Arial Narrow" pitchFamily="34" charset="0"/>
          <a:ea typeface="+mn-ea"/>
          <a:cs typeface="+mn-cs"/>
        </a:defRPr>
      </a:lvl3pPr>
      <a:lvl4pPr marL="1490663" indent="-228600" algn="l" rtl="0" eaLnBrk="0" fontAlgn="base" hangingPunct="0">
        <a:spcBef>
          <a:spcPts val="600"/>
        </a:spcBef>
        <a:spcAft>
          <a:spcPct val="0"/>
        </a:spcAft>
        <a:buClr>
          <a:srgbClr val="9EC4CE"/>
        </a:buClr>
        <a:buSzPct val="70000"/>
        <a:buFont typeface="Arial Narrow" panose="020B0606020202030204" pitchFamily="34" charset="0"/>
        <a:buChar char="►"/>
        <a:defRPr kern="1200">
          <a:solidFill>
            <a:srgbClr val="003150"/>
          </a:solidFill>
          <a:latin typeface="Arial Narrow" pitchFamily="34" charset="0"/>
          <a:ea typeface="+mn-ea"/>
          <a:cs typeface="+mn-cs"/>
        </a:defRPr>
      </a:lvl4pPr>
      <a:lvl5pPr marL="2057400" indent="-228600" algn="l" rtl="0" eaLnBrk="0" fontAlgn="base" hangingPunct="0">
        <a:spcBef>
          <a:spcPct val="20000"/>
        </a:spcBef>
        <a:spcAft>
          <a:spcPct val="0"/>
        </a:spcAft>
        <a:buClr>
          <a:srgbClr val="00583C"/>
        </a:buClr>
        <a:buSzPct val="70000"/>
        <a:buFont typeface="Arial Narrow" panose="020B0606020202030204" pitchFamily="34" charset="0"/>
        <a:buChar char="►"/>
        <a:defRPr sz="1600" kern="1200">
          <a:solidFill>
            <a:srgbClr val="003150"/>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0">
            <a:extLst>
              <a:ext uri="{FF2B5EF4-FFF2-40B4-BE49-F238E27FC236}">
                <a16:creationId xmlns:a16="http://schemas.microsoft.com/office/drawing/2014/main" id="{41AA67F1-852E-494F-9AC3-2DA99242D296}"/>
              </a:ext>
            </a:extLst>
          </p:cNvPr>
          <p:cNvGrpSpPr/>
          <p:nvPr/>
        </p:nvGrpSpPr>
        <p:grpSpPr>
          <a:xfrm>
            <a:off x="0" y="1"/>
            <a:ext cx="9144000" cy="1264024"/>
            <a:chOff x="0" y="1"/>
            <a:chExt cx="9144000" cy="1264024"/>
          </a:xfrm>
          <a:effectLst>
            <a:outerShdw blurRad="50800" dist="38100" dir="5400000" algn="t" rotWithShape="0">
              <a:prstClr val="black">
                <a:alpha val="40000"/>
              </a:prstClr>
            </a:outerShdw>
          </a:effectLst>
        </p:grpSpPr>
        <p:sp>
          <p:nvSpPr>
            <p:cNvPr id="13" name="Rectangle 12">
              <a:extLst>
                <a:ext uri="{FF2B5EF4-FFF2-40B4-BE49-F238E27FC236}">
                  <a16:creationId xmlns:a16="http://schemas.microsoft.com/office/drawing/2014/main" id="{40F30A79-2F4A-4ED6-BC43-EBA2A14A5229}"/>
                </a:ext>
              </a:extLst>
            </p:cNvPr>
            <p:cNvSpPr/>
            <p:nvPr/>
          </p:nvSpPr>
          <p:spPr>
            <a:xfrm>
              <a:off x="0" y="1"/>
              <a:ext cx="9144000" cy="98612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4" name="Isosceles Triangle 13">
              <a:extLst>
                <a:ext uri="{FF2B5EF4-FFF2-40B4-BE49-F238E27FC236}">
                  <a16:creationId xmlns:a16="http://schemas.microsoft.com/office/drawing/2014/main" id="{F598CC73-14FE-4DE1-8251-5511933DE86D}"/>
                </a:ext>
              </a:extLst>
            </p:cNvPr>
            <p:cNvSpPr/>
            <p:nvPr/>
          </p:nvSpPr>
          <p:spPr>
            <a:xfrm rot="10800000">
              <a:off x="381001" y="959225"/>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sp>
        <p:nvSpPr>
          <p:cNvPr id="3075" name="Text Placeholder 2">
            <a:extLst>
              <a:ext uri="{FF2B5EF4-FFF2-40B4-BE49-F238E27FC236}">
                <a16:creationId xmlns:a16="http://schemas.microsoft.com/office/drawing/2014/main" id="{5A37CC4F-DA28-4D3D-9962-34F0E33B94D8}"/>
              </a:ext>
            </a:extLst>
          </p:cNvPr>
          <p:cNvSpPr>
            <a:spLocks noGrp="1" noChangeArrowheads="1"/>
          </p:cNvSpPr>
          <p:nvPr>
            <p:ph type="body" idx="1"/>
          </p:nvPr>
        </p:nvSpPr>
        <p:spPr bwMode="auto">
          <a:xfrm>
            <a:off x="457200" y="1341438"/>
            <a:ext cx="82296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712AF38-DD16-4B3B-BFCD-F05A337A4CD8}"/>
              </a:ext>
            </a:extLst>
          </p:cNvPr>
          <p:cNvSpPr>
            <a:spLocks noGrp="1"/>
          </p:cNvSpPr>
          <p:nvPr>
            <p:ph type="dt" sz="half" idx="2"/>
          </p:nvPr>
        </p:nvSpPr>
        <p:spPr>
          <a:xfrm>
            <a:off x="1539875" y="6556375"/>
            <a:ext cx="2133600" cy="3016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fld id="{C0FB125B-F477-4493-9BDB-BA01CE533FCF}" type="datetimeFigureOut">
              <a:rPr lang="en-US"/>
              <a:pPr>
                <a:defRPr/>
              </a:pPr>
              <a:t>12/23/2018</a:t>
            </a:fld>
            <a:endParaRPr lang="en-US"/>
          </a:p>
        </p:txBody>
      </p:sp>
      <p:sp>
        <p:nvSpPr>
          <p:cNvPr id="5" name="Footer Placeholder 4">
            <a:extLst>
              <a:ext uri="{FF2B5EF4-FFF2-40B4-BE49-F238E27FC236}">
                <a16:creationId xmlns:a16="http://schemas.microsoft.com/office/drawing/2014/main" id="{0D64C87A-9912-4C79-B187-9B9BA25CBD95}"/>
              </a:ext>
            </a:extLst>
          </p:cNvPr>
          <p:cNvSpPr>
            <a:spLocks noGrp="1"/>
          </p:cNvSpPr>
          <p:nvPr>
            <p:ph type="ftr" sz="quarter" idx="3"/>
          </p:nvPr>
        </p:nvSpPr>
        <p:spPr>
          <a:xfrm>
            <a:off x="4929188" y="6556375"/>
            <a:ext cx="2895600" cy="3016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E236BC3-F6EA-4934-8FC5-708F9EB75456}"/>
              </a:ext>
            </a:extLst>
          </p:cNvPr>
          <p:cNvSpPr>
            <a:spLocks noGrp="1"/>
          </p:cNvSpPr>
          <p:nvPr>
            <p:ph type="sldNum" sz="quarter" idx="4"/>
          </p:nvPr>
        </p:nvSpPr>
        <p:spPr>
          <a:xfrm>
            <a:off x="8385175" y="6553200"/>
            <a:ext cx="609600" cy="3048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404040"/>
                </a:solidFill>
                <a:latin typeface="+mn-lt"/>
              </a:defRPr>
            </a:lvl1pPr>
          </a:lstStyle>
          <a:p>
            <a:pPr>
              <a:defRPr/>
            </a:pPr>
            <a:fld id="{4BACE1D6-DC60-4040-B116-5A6CC469F410}" type="slidenum">
              <a:rPr lang="en-US"/>
              <a:pPr>
                <a:defRPr/>
              </a:pPr>
              <a:t>‹#›</a:t>
            </a:fld>
            <a:endParaRPr lang="en-US"/>
          </a:p>
        </p:txBody>
      </p:sp>
      <p:sp>
        <p:nvSpPr>
          <p:cNvPr id="3079" name="Title Placeholder 1">
            <a:extLst>
              <a:ext uri="{FF2B5EF4-FFF2-40B4-BE49-F238E27FC236}">
                <a16:creationId xmlns:a16="http://schemas.microsoft.com/office/drawing/2014/main" id="{CFFEA96D-750D-4849-90CD-58508676C9CA}"/>
              </a:ext>
            </a:extLst>
          </p:cNvPr>
          <p:cNvSpPr>
            <a:spLocks noGrp="1" noChangeArrowheads="1"/>
          </p:cNvSpPr>
          <p:nvPr>
            <p:ph type="title"/>
          </p:nvPr>
        </p:nvSpPr>
        <p:spPr bwMode="gray">
          <a:xfrm>
            <a:off x="381000" y="58738"/>
            <a:ext cx="83232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pic>
        <p:nvPicPr>
          <p:cNvPr id="3080" name="Picture 2">
            <a:extLst>
              <a:ext uri="{FF2B5EF4-FFF2-40B4-BE49-F238E27FC236}">
                <a16:creationId xmlns:a16="http://schemas.microsoft.com/office/drawing/2014/main" id="{CC536953-1C20-4629-B456-8BE51C377C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64643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1" r:id="rId1"/>
    <p:sldLayoutId id="2147484402" r:id="rId2"/>
    <p:sldLayoutId id="2147484432" r:id="rId3"/>
    <p:sldLayoutId id="2147484403" r:id="rId4"/>
    <p:sldLayoutId id="2147484404" r:id="rId5"/>
    <p:sldLayoutId id="2147484405" r:id="rId6"/>
    <p:sldLayoutId id="2147484406" r:id="rId7"/>
    <p:sldLayoutId id="2147484433" r:id="rId8"/>
  </p:sldLayoutIdLst>
  <p:txStyles>
    <p:titleStyle>
      <a:lvl1pPr algn="l" rtl="0" eaLnBrk="0" fontAlgn="base" hangingPunct="0">
        <a:lnSpc>
          <a:spcPct val="90000"/>
        </a:lnSpc>
        <a:spcBef>
          <a:spcPct val="0"/>
        </a:spcBef>
        <a:spcAft>
          <a:spcPct val="0"/>
        </a:spcAft>
        <a:defRPr sz="3000" b="1" kern="1200">
          <a:solidFill>
            <a:srgbClr val="FFFFFF"/>
          </a:solidFill>
          <a:latin typeface="Arial Narrow" pitchFamily="34" charset="0"/>
          <a:ea typeface="+mj-ea"/>
          <a:cs typeface="+mj-cs"/>
        </a:defRPr>
      </a:lvl1pPr>
      <a:lvl2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2pPr>
      <a:lvl3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3pPr>
      <a:lvl4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4pPr>
      <a:lvl5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5pPr>
      <a:lvl6pPr marL="457200" algn="l" rtl="0" fontAlgn="base">
        <a:lnSpc>
          <a:spcPct val="90000"/>
        </a:lnSpc>
        <a:spcBef>
          <a:spcPct val="0"/>
        </a:spcBef>
        <a:spcAft>
          <a:spcPct val="0"/>
        </a:spcAft>
        <a:defRPr sz="3000" b="1">
          <a:solidFill>
            <a:srgbClr val="FFFFFF"/>
          </a:solidFill>
          <a:latin typeface="Arial Narrow" panose="020B0606020202030204" pitchFamily="34" charset="0"/>
        </a:defRPr>
      </a:lvl6pPr>
      <a:lvl7pPr marL="914400" algn="l" rtl="0" fontAlgn="base">
        <a:lnSpc>
          <a:spcPct val="90000"/>
        </a:lnSpc>
        <a:spcBef>
          <a:spcPct val="0"/>
        </a:spcBef>
        <a:spcAft>
          <a:spcPct val="0"/>
        </a:spcAft>
        <a:defRPr sz="3000" b="1">
          <a:solidFill>
            <a:srgbClr val="FFFFFF"/>
          </a:solidFill>
          <a:latin typeface="Arial Narrow" panose="020B0606020202030204" pitchFamily="34" charset="0"/>
        </a:defRPr>
      </a:lvl7pPr>
      <a:lvl8pPr marL="1371600" algn="l" rtl="0" fontAlgn="base">
        <a:lnSpc>
          <a:spcPct val="90000"/>
        </a:lnSpc>
        <a:spcBef>
          <a:spcPct val="0"/>
        </a:spcBef>
        <a:spcAft>
          <a:spcPct val="0"/>
        </a:spcAft>
        <a:defRPr sz="3000" b="1">
          <a:solidFill>
            <a:srgbClr val="FFFFFF"/>
          </a:solidFill>
          <a:latin typeface="Arial Narrow" panose="020B0606020202030204" pitchFamily="34" charset="0"/>
        </a:defRPr>
      </a:lvl8pPr>
      <a:lvl9pPr marL="1828800" algn="l" rtl="0" fontAlgn="base">
        <a:lnSpc>
          <a:spcPct val="90000"/>
        </a:lnSpc>
        <a:spcBef>
          <a:spcPct val="0"/>
        </a:spcBef>
        <a:spcAft>
          <a:spcPct val="0"/>
        </a:spcAft>
        <a:defRPr sz="3000" b="1">
          <a:solidFill>
            <a:srgbClr val="FFFFFF"/>
          </a:solidFill>
          <a:latin typeface="Arial Narrow" panose="020B0606020202030204" pitchFamily="34" charset="0"/>
        </a:defRPr>
      </a:lvl9pPr>
    </p:titleStyle>
    <p:bodyStyle>
      <a:lvl1pPr marL="233363" indent="-233363" algn="l" rtl="0" eaLnBrk="0" fontAlgn="base" hangingPunct="0">
        <a:spcBef>
          <a:spcPts val="600"/>
        </a:spcBef>
        <a:spcAft>
          <a:spcPct val="0"/>
        </a:spcAft>
        <a:buClr>
          <a:srgbClr val="3F9C35"/>
        </a:buClr>
        <a:buSzPct val="70000"/>
        <a:buFont typeface="Arial Narrow" panose="020B0606020202030204" pitchFamily="34" charset="0"/>
        <a:buChar char="►"/>
        <a:defRPr sz="2400" kern="1200">
          <a:solidFill>
            <a:srgbClr val="003150"/>
          </a:solidFill>
          <a:latin typeface="Arial Narrow" pitchFamily="34" charset="0"/>
          <a:ea typeface="+mn-ea"/>
          <a:cs typeface="+mn-cs"/>
        </a:defRPr>
      </a:lvl1pPr>
      <a:lvl2pPr marL="682625" indent="-285750" algn="l" rtl="0" eaLnBrk="0" fontAlgn="base" hangingPunct="0">
        <a:spcBef>
          <a:spcPts val="600"/>
        </a:spcBef>
        <a:spcAft>
          <a:spcPct val="0"/>
        </a:spcAft>
        <a:buClr>
          <a:srgbClr val="81D178"/>
        </a:buClr>
        <a:buSzPct val="70000"/>
        <a:buFont typeface="Arial Narrow" panose="020B0606020202030204" pitchFamily="34" charset="0"/>
        <a:buChar char="►"/>
        <a:defRPr sz="2200" kern="1200">
          <a:solidFill>
            <a:srgbClr val="003150"/>
          </a:solidFill>
          <a:latin typeface="Arial Narrow" pitchFamily="34" charset="0"/>
          <a:ea typeface="+mn-ea"/>
          <a:cs typeface="+mn-cs"/>
        </a:defRPr>
      </a:lvl2pPr>
      <a:lvl3pPr marL="1082675" indent="-228600" algn="l" rtl="0" eaLnBrk="0" fontAlgn="base" hangingPunct="0">
        <a:spcBef>
          <a:spcPts val="600"/>
        </a:spcBef>
        <a:spcAft>
          <a:spcPct val="0"/>
        </a:spcAft>
        <a:buClr>
          <a:srgbClr val="5E9CAE"/>
        </a:buClr>
        <a:buSzPct val="70000"/>
        <a:buFont typeface="Arial Narrow" panose="020B0606020202030204" pitchFamily="34" charset="0"/>
        <a:buChar char="►"/>
        <a:defRPr sz="2000" kern="1200">
          <a:solidFill>
            <a:srgbClr val="003150"/>
          </a:solidFill>
          <a:latin typeface="Arial Narrow" pitchFamily="34" charset="0"/>
          <a:ea typeface="+mn-ea"/>
          <a:cs typeface="+mn-cs"/>
        </a:defRPr>
      </a:lvl3pPr>
      <a:lvl4pPr marL="1490663" indent="-228600" algn="l" rtl="0" eaLnBrk="0" fontAlgn="base" hangingPunct="0">
        <a:spcBef>
          <a:spcPts val="600"/>
        </a:spcBef>
        <a:spcAft>
          <a:spcPct val="0"/>
        </a:spcAft>
        <a:buClr>
          <a:srgbClr val="9EC4CE"/>
        </a:buClr>
        <a:buSzPct val="70000"/>
        <a:buFont typeface="Arial Narrow" panose="020B0606020202030204" pitchFamily="34" charset="0"/>
        <a:buChar char="►"/>
        <a:defRPr kern="1200">
          <a:solidFill>
            <a:srgbClr val="003150"/>
          </a:solidFill>
          <a:latin typeface="Arial Narrow" pitchFamily="34" charset="0"/>
          <a:ea typeface="+mn-ea"/>
          <a:cs typeface="+mn-cs"/>
        </a:defRPr>
      </a:lvl4pPr>
      <a:lvl5pPr marL="2057400" indent="-228600" algn="l" rtl="0" eaLnBrk="0" fontAlgn="base" hangingPunct="0">
        <a:spcBef>
          <a:spcPct val="20000"/>
        </a:spcBef>
        <a:spcAft>
          <a:spcPct val="0"/>
        </a:spcAft>
        <a:buClr>
          <a:srgbClr val="00583C"/>
        </a:buClr>
        <a:buSzPct val="70000"/>
        <a:buFont typeface="Arial Narrow" panose="020B0606020202030204" pitchFamily="34" charset="0"/>
        <a:buChar char="►"/>
        <a:defRPr sz="1600" kern="1200">
          <a:solidFill>
            <a:srgbClr val="003150"/>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0">
            <a:extLst>
              <a:ext uri="{FF2B5EF4-FFF2-40B4-BE49-F238E27FC236}">
                <a16:creationId xmlns:a16="http://schemas.microsoft.com/office/drawing/2014/main" id="{F3F7DD30-BD7C-491B-9CD6-31D3F9579FE4}"/>
              </a:ext>
            </a:extLst>
          </p:cNvPr>
          <p:cNvGrpSpPr/>
          <p:nvPr/>
        </p:nvGrpSpPr>
        <p:grpSpPr>
          <a:xfrm>
            <a:off x="0" y="1"/>
            <a:ext cx="9144000" cy="1264024"/>
            <a:chOff x="0" y="1"/>
            <a:chExt cx="9144000" cy="1264024"/>
          </a:xfrm>
          <a:effectLst>
            <a:outerShdw blurRad="50800" dist="38100" dir="5400000" algn="t" rotWithShape="0">
              <a:prstClr val="black">
                <a:alpha val="40000"/>
              </a:prstClr>
            </a:outerShdw>
          </a:effectLst>
        </p:grpSpPr>
        <p:sp>
          <p:nvSpPr>
            <p:cNvPr id="13" name="Rectangle 12">
              <a:extLst>
                <a:ext uri="{FF2B5EF4-FFF2-40B4-BE49-F238E27FC236}">
                  <a16:creationId xmlns:a16="http://schemas.microsoft.com/office/drawing/2014/main" id="{73F131F9-87EF-445D-8EB9-A14C7EBC1DE1}"/>
                </a:ext>
              </a:extLst>
            </p:cNvPr>
            <p:cNvSpPr/>
            <p:nvPr/>
          </p:nvSpPr>
          <p:spPr>
            <a:xfrm>
              <a:off x="0" y="1"/>
              <a:ext cx="9144000" cy="98612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4" name="Isosceles Triangle 13">
              <a:extLst>
                <a:ext uri="{FF2B5EF4-FFF2-40B4-BE49-F238E27FC236}">
                  <a16:creationId xmlns:a16="http://schemas.microsoft.com/office/drawing/2014/main" id="{72773A64-67DF-4703-B0B6-964998F2452D}"/>
                </a:ext>
              </a:extLst>
            </p:cNvPr>
            <p:cNvSpPr/>
            <p:nvPr/>
          </p:nvSpPr>
          <p:spPr>
            <a:xfrm rot="10800000">
              <a:off x="381001" y="959225"/>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sp>
        <p:nvSpPr>
          <p:cNvPr id="4099" name="Text Placeholder 2">
            <a:extLst>
              <a:ext uri="{FF2B5EF4-FFF2-40B4-BE49-F238E27FC236}">
                <a16:creationId xmlns:a16="http://schemas.microsoft.com/office/drawing/2014/main" id="{15744CF1-6E1C-41E8-B49D-131B9CC43191}"/>
              </a:ext>
            </a:extLst>
          </p:cNvPr>
          <p:cNvSpPr>
            <a:spLocks noGrp="1" noChangeArrowheads="1"/>
          </p:cNvSpPr>
          <p:nvPr>
            <p:ph type="body" idx="1"/>
          </p:nvPr>
        </p:nvSpPr>
        <p:spPr bwMode="auto">
          <a:xfrm>
            <a:off x="457200" y="1341438"/>
            <a:ext cx="82296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4DD4C5-7683-4940-8BC1-CD7BE1F3A097}"/>
              </a:ext>
            </a:extLst>
          </p:cNvPr>
          <p:cNvSpPr>
            <a:spLocks noGrp="1"/>
          </p:cNvSpPr>
          <p:nvPr>
            <p:ph type="dt" sz="half" idx="2"/>
          </p:nvPr>
        </p:nvSpPr>
        <p:spPr>
          <a:xfrm>
            <a:off x="1539875" y="6556375"/>
            <a:ext cx="2133600" cy="3016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fld id="{1A5168EE-0835-4946-B4D9-E1C83D7C35C8}" type="datetimeFigureOut">
              <a:rPr lang="en-US"/>
              <a:pPr>
                <a:defRPr/>
              </a:pPr>
              <a:t>12/23/2018</a:t>
            </a:fld>
            <a:endParaRPr lang="en-US"/>
          </a:p>
        </p:txBody>
      </p:sp>
      <p:sp>
        <p:nvSpPr>
          <p:cNvPr id="5" name="Footer Placeholder 4">
            <a:extLst>
              <a:ext uri="{FF2B5EF4-FFF2-40B4-BE49-F238E27FC236}">
                <a16:creationId xmlns:a16="http://schemas.microsoft.com/office/drawing/2014/main" id="{7A1626A9-7375-42B6-A375-3A33DB1DDE4D}"/>
              </a:ext>
            </a:extLst>
          </p:cNvPr>
          <p:cNvSpPr>
            <a:spLocks noGrp="1"/>
          </p:cNvSpPr>
          <p:nvPr>
            <p:ph type="ftr" sz="quarter" idx="3"/>
          </p:nvPr>
        </p:nvSpPr>
        <p:spPr>
          <a:xfrm>
            <a:off x="4929188" y="6556375"/>
            <a:ext cx="2895600" cy="3016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787F511-5008-4989-9E25-4B52E34A674F}"/>
              </a:ext>
            </a:extLst>
          </p:cNvPr>
          <p:cNvSpPr>
            <a:spLocks noGrp="1"/>
          </p:cNvSpPr>
          <p:nvPr>
            <p:ph type="sldNum" sz="quarter" idx="4"/>
          </p:nvPr>
        </p:nvSpPr>
        <p:spPr>
          <a:xfrm>
            <a:off x="8385175" y="6553200"/>
            <a:ext cx="609600" cy="3048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404040"/>
                </a:solidFill>
                <a:latin typeface="+mn-lt"/>
              </a:defRPr>
            </a:lvl1pPr>
          </a:lstStyle>
          <a:p>
            <a:pPr>
              <a:defRPr/>
            </a:pPr>
            <a:fld id="{C56418A9-E105-4AB5-BB80-47EE423E095A}" type="slidenum">
              <a:rPr lang="en-US"/>
              <a:pPr>
                <a:defRPr/>
              </a:pPr>
              <a:t>‹#›</a:t>
            </a:fld>
            <a:endParaRPr lang="en-US"/>
          </a:p>
        </p:txBody>
      </p:sp>
      <p:sp>
        <p:nvSpPr>
          <p:cNvPr id="4103" name="Title Placeholder 1">
            <a:extLst>
              <a:ext uri="{FF2B5EF4-FFF2-40B4-BE49-F238E27FC236}">
                <a16:creationId xmlns:a16="http://schemas.microsoft.com/office/drawing/2014/main" id="{006DA987-990D-4F02-A3A8-79FD24F6ACA8}"/>
              </a:ext>
            </a:extLst>
          </p:cNvPr>
          <p:cNvSpPr>
            <a:spLocks noGrp="1" noChangeArrowheads="1"/>
          </p:cNvSpPr>
          <p:nvPr>
            <p:ph type="title"/>
          </p:nvPr>
        </p:nvSpPr>
        <p:spPr bwMode="gray">
          <a:xfrm>
            <a:off x="381000" y="58738"/>
            <a:ext cx="83232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pic>
        <p:nvPicPr>
          <p:cNvPr id="4104" name="Picture 2">
            <a:extLst>
              <a:ext uri="{FF2B5EF4-FFF2-40B4-BE49-F238E27FC236}">
                <a16:creationId xmlns:a16="http://schemas.microsoft.com/office/drawing/2014/main" id="{00C07877-7B24-4CB1-8563-C1AEA56925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64643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4" r:id="rId1"/>
    <p:sldLayoutId id="2147484407" r:id="rId2"/>
    <p:sldLayoutId id="2147484435" r:id="rId3"/>
    <p:sldLayoutId id="2147484408" r:id="rId4"/>
    <p:sldLayoutId id="2147484409" r:id="rId5"/>
    <p:sldLayoutId id="2147484410" r:id="rId6"/>
    <p:sldLayoutId id="2147484411" r:id="rId7"/>
    <p:sldLayoutId id="2147484436" r:id="rId8"/>
  </p:sldLayoutIdLst>
  <p:txStyles>
    <p:titleStyle>
      <a:lvl1pPr algn="l" rtl="0" eaLnBrk="0" fontAlgn="base" hangingPunct="0">
        <a:lnSpc>
          <a:spcPct val="90000"/>
        </a:lnSpc>
        <a:spcBef>
          <a:spcPct val="0"/>
        </a:spcBef>
        <a:spcAft>
          <a:spcPct val="0"/>
        </a:spcAft>
        <a:defRPr sz="3000" b="1" kern="1200">
          <a:solidFill>
            <a:srgbClr val="FFFFFF"/>
          </a:solidFill>
          <a:latin typeface="Arial Narrow" pitchFamily="34" charset="0"/>
          <a:ea typeface="+mj-ea"/>
          <a:cs typeface="+mj-cs"/>
        </a:defRPr>
      </a:lvl1pPr>
      <a:lvl2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2pPr>
      <a:lvl3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3pPr>
      <a:lvl4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4pPr>
      <a:lvl5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5pPr>
      <a:lvl6pPr marL="457200" algn="l" rtl="0" fontAlgn="base">
        <a:lnSpc>
          <a:spcPct val="90000"/>
        </a:lnSpc>
        <a:spcBef>
          <a:spcPct val="0"/>
        </a:spcBef>
        <a:spcAft>
          <a:spcPct val="0"/>
        </a:spcAft>
        <a:defRPr sz="3000" b="1">
          <a:solidFill>
            <a:srgbClr val="FFFFFF"/>
          </a:solidFill>
          <a:latin typeface="Arial Narrow" panose="020B0606020202030204" pitchFamily="34" charset="0"/>
        </a:defRPr>
      </a:lvl6pPr>
      <a:lvl7pPr marL="914400" algn="l" rtl="0" fontAlgn="base">
        <a:lnSpc>
          <a:spcPct val="90000"/>
        </a:lnSpc>
        <a:spcBef>
          <a:spcPct val="0"/>
        </a:spcBef>
        <a:spcAft>
          <a:spcPct val="0"/>
        </a:spcAft>
        <a:defRPr sz="3000" b="1">
          <a:solidFill>
            <a:srgbClr val="FFFFFF"/>
          </a:solidFill>
          <a:latin typeface="Arial Narrow" panose="020B0606020202030204" pitchFamily="34" charset="0"/>
        </a:defRPr>
      </a:lvl7pPr>
      <a:lvl8pPr marL="1371600" algn="l" rtl="0" fontAlgn="base">
        <a:lnSpc>
          <a:spcPct val="90000"/>
        </a:lnSpc>
        <a:spcBef>
          <a:spcPct val="0"/>
        </a:spcBef>
        <a:spcAft>
          <a:spcPct val="0"/>
        </a:spcAft>
        <a:defRPr sz="3000" b="1">
          <a:solidFill>
            <a:srgbClr val="FFFFFF"/>
          </a:solidFill>
          <a:latin typeface="Arial Narrow" panose="020B0606020202030204" pitchFamily="34" charset="0"/>
        </a:defRPr>
      </a:lvl8pPr>
      <a:lvl9pPr marL="1828800" algn="l" rtl="0" fontAlgn="base">
        <a:lnSpc>
          <a:spcPct val="90000"/>
        </a:lnSpc>
        <a:spcBef>
          <a:spcPct val="0"/>
        </a:spcBef>
        <a:spcAft>
          <a:spcPct val="0"/>
        </a:spcAft>
        <a:defRPr sz="3000" b="1">
          <a:solidFill>
            <a:srgbClr val="FFFFFF"/>
          </a:solidFill>
          <a:latin typeface="Arial Narrow" panose="020B0606020202030204" pitchFamily="34" charset="0"/>
        </a:defRPr>
      </a:lvl9pPr>
    </p:titleStyle>
    <p:bodyStyle>
      <a:lvl1pPr marL="233363" indent="-233363" algn="l" rtl="0" eaLnBrk="0" fontAlgn="base" hangingPunct="0">
        <a:spcBef>
          <a:spcPts val="600"/>
        </a:spcBef>
        <a:spcAft>
          <a:spcPct val="0"/>
        </a:spcAft>
        <a:buClr>
          <a:srgbClr val="3F9C35"/>
        </a:buClr>
        <a:buSzPct val="70000"/>
        <a:buFont typeface="Arial Narrow" panose="020B0606020202030204" pitchFamily="34" charset="0"/>
        <a:buChar char="►"/>
        <a:defRPr sz="2400" kern="1200">
          <a:solidFill>
            <a:srgbClr val="003150"/>
          </a:solidFill>
          <a:latin typeface="Arial Narrow" pitchFamily="34" charset="0"/>
          <a:ea typeface="+mn-ea"/>
          <a:cs typeface="+mn-cs"/>
        </a:defRPr>
      </a:lvl1pPr>
      <a:lvl2pPr marL="682625" indent="-285750" algn="l" rtl="0" eaLnBrk="0" fontAlgn="base" hangingPunct="0">
        <a:spcBef>
          <a:spcPts val="600"/>
        </a:spcBef>
        <a:spcAft>
          <a:spcPct val="0"/>
        </a:spcAft>
        <a:buClr>
          <a:srgbClr val="81D178"/>
        </a:buClr>
        <a:buSzPct val="70000"/>
        <a:buFont typeface="Arial Narrow" panose="020B0606020202030204" pitchFamily="34" charset="0"/>
        <a:buChar char="►"/>
        <a:defRPr sz="2200" kern="1200">
          <a:solidFill>
            <a:srgbClr val="003150"/>
          </a:solidFill>
          <a:latin typeface="Arial Narrow" pitchFamily="34" charset="0"/>
          <a:ea typeface="+mn-ea"/>
          <a:cs typeface="+mn-cs"/>
        </a:defRPr>
      </a:lvl2pPr>
      <a:lvl3pPr marL="1082675" indent="-228600" algn="l" rtl="0" eaLnBrk="0" fontAlgn="base" hangingPunct="0">
        <a:spcBef>
          <a:spcPts val="600"/>
        </a:spcBef>
        <a:spcAft>
          <a:spcPct val="0"/>
        </a:spcAft>
        <a:buClr>
          <a:srgbClr val="5E9CAE"/>
        </a:buClr>
        <a:buSzPct val="70000"/>
        <a:buFont typeface="Arial Narrow" panose="020B0606020202030204" pitchFamily="34" charset="0"/>
        <a:buChar char="►"/>
        <a:defRPr sz="2000" kern="1200">
          <a:solidFill>
            <a:srgbClr val="003150"/>
          </a:solidFill>
          <a:latin typeface="Arial Narrow" pitchFamily="34" charset="0"/>
          <a:ea typeface="+mn-ea"/>
          <a:cs typeface="+mn-cs"/>
        </a:defRPr>
      </a:lvl3pPr>
      <a:lvl4pPr marL="1490663" indent="-228600" algn="l" rtl="0" eaLnBrk="0" fontAlgn="base" hangingPunct="0">
        <a:spcBef>
          <a:spcPts val="600"/>
        </a:spcBef>
        <a:spcAft>
          <a:spcPct val="0"/>
        </a:spcAft>
        <a:buClr>
          <a:srgbClr val="9EC4CE"/>
        </a:buClr>
        <a:buSzPct val="70000"/>
        <a:buFont typeface="Arial Narrow" panose="020B0606020202030204" pitchFamily="34" charset="0"/>
        <a:buChar char="►"/>
        <a:defRPr kern="1200">
          <a:solidFill>
            <a:srgbClr val="003150"/>
          </a:solidFill>
          <a:latin typeface="Arial Narrow" pitchFamily="34" charset="0"/>
          <a:ea typeface="+mn-ea"/>
          <a:cs typeface="+mn-cs"/>
        </a:defRPr>
      </a:lvl4pPr>
      <a:lvl5pPr marL="2057400" indent="-228600" algn="l" rtl="0" eaLnBrk="0" fontAlgn="base" hangingPunct="0">
        <a:spcBef>
          <a:spcPct val="20000"/>
        </a:spcBef>
        <a:spcAft>
          <a:spcPct val="0"/>
        </a:spcAft>
        <a:buClr>
          <a:srgbClr val="00583C"/>
        </a:buClr>
        <a:buSzPct val="70000"/>
        <a:buFont typeface="Arial Narrow" panose="020B0606020202030204" pitchFamily="34" charset="0"/>
        <a:buChar char="►"/>
        <a:defRPr sz="1600" kern="1200">
          <a:solidFill>
            <a:srgbClr val="003150"/>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0">
            <a:extLst>
              <a:ext uri="{FF2B5EF4-FFF2-40B4-BE49-F238E27FC236}">
                <a16:creationId xmlns:a16="http://schemas.microsoft.com/office/drawing/2014/main" id="{B0C4CA0F-BA7F-4406-B9F8-31E9B8BDBCDB}"/>
              </a:ext>
            </a:extLst>
          </p:cNvPr>
          <p:cNvGrpSpPr/>
          <p:nvPr/>
        </p:nvGrpSpPr>
        <p:grpSpPr>
          <a:xfrm>
            <a:off x="0" y="1"/>
            <a:ext cx="9144000" cy="1264024"/>
            <a:chOff x="0" y="1"/>
            <a:chExt cx="9144000" cy="1264024"/>
          </a:xfrm>
          <a:effectLst>
            <a:outerShdw blurRad="50800" dist="38100" dir="5400000" algn="t" rotWithShape="0">
              <a:prstClr val="black">
                <a:alpha val="40000"/>
              </a:prstClr>
            </a:outerShdw>
          </a:effectLst>
        </p:grpSpPr>
        <p:sp>
          <p:nvSpPr>
            <p:cNvPr id="13" name="Rectangle 12">
              <a:extLst>
                <a:ext uri="{FF2B5EF4-FFF2-40B4-BE49-F238E27FC236}">
                  <a16:creationId xmlns:a16="http://schemas.microsoft.com/office/drawing/2014/main" id="{3FA87965-BCFA-485A-828C-A1A24FBA7F80}"/>
                </a:ext>
              </a:extLst>
            </p:cNvPr>
            <p:cNvSpPr/>
            <p:nvPr/>
          </p:nvSpPr>
          <p:spPr>
            <a:xfrm>
              <a:off x="0" y="1"/>
              <a:ext cx="9144000" cy="98612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4" name="Isosceles Triangle 13">
              <a:extLst>
                <a:ext uri="{FF2B5EF4-FFF2-40B4-BE49-F238E27FC236}">
                  <a16:creationId xmlns:a16="http://schemas.microsoft.com/office/drawing/2014/main" id="{14F0BE5B-51B1-498B-8DB8-66F41D9D1D8B}"/>
                </a:ext>
              </a:extLst>
            </p:cNvPr>
            <p:cNvSpPr/>
            <p:nvPr/>
          </p:nvSpPr>
          <p:spPr>
            <a:xfrm rot="10800000">
              <a:off x="381001" y="959225"/>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sp>
        <p:nvSpPr>
          <p:cNvPr id="5123" name="Text Placeholder 2">
            <a:extLst>
              <a:ext uri="{FF2B5EF4-FFF2-40B4-BE49-F238E27FC236}">
                <a16:creationId xmlns:a16="http://schemas.microsoft.com/office/drawing/2014/main" id="{ECC76A05-B1CC-4601-9A77-FC1566CA0062}"/>
              </a:ext>
            </a:extLst>
          </p:cNvPr>
          <p:cNvSpPr>
            <a:spLocks noGrp="1" noChangeArrowheads="1"/>
          </p:cNvSpPr>
          <p:nvPr>
            <p:ph type="body" idx="1"/>
          </p:nvPr>
        </p:nvSpPr>
        <p:spPr bwMode="auto">
          <a:xfrm>
            <a:off x="457200" y="1341438"/>
            <a:ext cx="82296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8539972-1ED7-45A4-81C6-58C2B859B6D7}"/>
              </a:ext>
            </a:extLst>
          </p:cNvPr>
          <p:cNvSpPr>
            <a:spLocks noGrp="1"/>
          </p:cNvSpPr>
          <p:nvPr>
            <p:ph type="dt" sz="half" idx="2"/>
          </p:nvPr>
        </p:nvSpPr>
        <p:spPr>
          <a:xfrm>
            <a:off x="1539875" y="6556375"/>
            <a:ext cx="2133600" cy="3016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fld id="{E09A2DF8-AE0B-43E5-B68D-3C21B6AF6508}" type="datetimeFigureOut">
              <a:rPr lang="en-US"/>
              <a:pPr>
                <a:defRPr/>
              </a:pPr>
              <a:t>12/23/2018</a:t>
            </a:fld>
            <a:endParaRPr lang="en-US"/>
          </a:p>
        </p:txBody>
      </p:sp>
      <p:sp>
        <p:nvSpPr>
          <p:cNvPr id="5" name="Footer Placeholder 4">
            <a:extLst>
              <a:ext uri="{FF2B5EF4-FFF2-40B4-BE49-F238E27FC236}">
                <a16:creationId xmlns:a16="http://schemas.microsoft.com/office/drawing/2014/main" id="{F12688A6-4EB8-41F1-8491-E2CFDF12E866}"/>
              </a:ext>
            </a:extLst>
          </p:cNvPr>
          <p:cNvSpPr>
            <a:spLocks noGrp="1"/>
          </p:cNvSpPr>
          <p:nvPr>
            <p:ph type="ftr" sz="quarter" idx="3"/>
          </p:nvPr>
        </p:nvSpPr>
        <p:spPr>
          <a:xfrm>
            <a:off x="4929188" y="6556375"/>
            <a:ext cx="2895600" cy="3016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4DC655D-D85A-4DB7-8707-9F5605388B1C}"/>
              </a:ext>
            </a:extLst>
          </p:cNvPr>
          <p:cNvSpPr>
            <a:spLocks noGrp="1"/>
          </p:cNvSpPr>
          <p:nvPr>
            <p:ph type="sldNum" sz="quarter" idx="4"/>
          </p:nvPr>
        </p:nvSpPr>
        <p:spPr>
          <a:xfrm>
            <a:off x="8385175" y="6553200"/>
            <a:ext cx="609600" cy="3048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404040"/>
                </a:solidFill>
                <a:latin typeface="+mn-lt"/>
              </a:defRPr>
            </a:lvl1pPr>
          </a:lstStyle>
          <a:p>
            <a:pPr>
              <a:defRPr/>
            </a:pPr>
            <a:fld id="{5BC23619-4736-4278-B9DF-91C83C9D0B42}" type="slidenum">
              <a:rPr lang="en-US"/>
              <a:pPr>
                <a:defRPr/>
              </a:pPr>
              <a:t>‹#›</a:t>
            </a:fld>
            <a:endParaRPr lang="en-US"/>
          </a:p>
        </p:txBody>
      </p:sp>
      <p:sp>
        <p:nvSpPr>
          <p:cNvPr id="5127" name="Title Placeholder 1">
            <a:extLst>
              <a:ext uri="{FF2B5EF4-FFF2-40B4-BE49-F238E27FC236}">
                <a16:creationId xmlns:a16="http://schemas.microsoft.com/office/drawing/2014/main" id="{7EE361DE-5AB0-4251-BA45-B82BE7D1D692}"/>
              </a:ext>
            </a:extLst>
          </p:cNvPr>
          <p:cNvSpPr>
            <a:spLocks noGrp="1" noChangeArrowheads="1"/>
          </p:cNvSpPr>
          <p:nvPr>
            <p:ph type="title"/>
          </p:nvPr>
        </p:nvSpPr>
        <p:spPr bwMode="gray">
          <a:xfrm>
            <a:off x="381000" y="58738"/>
            <a:ext cx="83232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pic>
        <p:nvPicPr>
          <p:cNvPr id="5128" name="Picture 2">
            <a:extLst>
              <a:ext uri="{FF2B5EF4-FFF2-40B4-BE49-F238E27FC236}">
                <a16:creationId xmlns:a16="http://schemas.microsoft.com/office/drawing/2014/main" id="{5DEAF5B9-9EC8-425B-90C3-D74CDA028C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64643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 id="2147484412" r:id="rId2"/>
    <p:sldLayoutId id="2147484438" r:id="rId3"/>
    <p:sldLayoutId id="2147484413" r:id="rId4"/>
    <p:sldLayoutId id="2147484414" r:id="rId5"/>
    <p:sldLayoutId id="2147484415" r:id="rId6"/>
    <p:sldLayoutId id="2147484416" r:id="rId7"/>
    <p:sldLayoutId id="2147484439" r:id="rId8"/>
  </p:sldLayoutIdLst>
  <p:txStyles>
    <p:titleStyle>
      <a:lvl1pPr algn="l" rtl="0" eaLnBrk="0" fontAlgn="base" hangingPunct="0">
        <a:lnSpc>
          <a:spcPct val="90000"/>
        </a:lnSpc>
        <a:spcBef>
          <a:spcPct val="0"/>
        </a:spcBef>
        <a:spcAft>
          <a:spcPct val="0"/>
        </a:spcAft>
        <a:defRPr sz="3000" b="1" kern="1200">
          <a:solidFill>
            <a:srgbClr val="FFFFFF"/>
          </a:solidFill>
          <a:latin typeface="Arial Narrow" pitchFamily="34" charset="0"/>
          <a:ea typeface="+mj-ea"/>
          <a:cs typeface="+mj-cs"/>
        </a:defRPr>
      </a:lvl1pPr>
      <a:lvl2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2pPr>
      <a:lvl3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3pPr>
      <a:lvl4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4pPr>
      <a:lvl5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5pPr>
      <a:lvl6pPr marL="457200" algn="l" rtl="0" fontAlgn="base">
        <a:lnSpc>
          <a:spcPct val="90000"/>
        </a:lnSpc>
        <a:spcBef>
          <a:spcPct val="0"/>
        </a:spcBef>
        <a:spcAft>
          <a:spcPct val="0"/>
        </a:spcAft>
        <a:defRPr sz="3000" b="1">
          <a:solidFill>
            <a:srgbClr val="FFFFFF"/>
          </a:solidFill>
          <a:latin typeface="Arial Narrow" panose="020B0606020202030204" pitchFamily="34" charset="0"/>
        </a:defRPr>
      </a:lvl6pPr>
      <a:lvl7pPr marL="914400" algn="l" rtl="0" fontAlgn="base">
        <a:lnSpc>
          <a:spcPct val="90000"/>
        </a:lnSpc>
        <a:spcBef>
          <a:spcPct val="0"/>
        </a:spcBef>
        <a:spcAft>
          <a:spcPct val="0"/>
        </a:spcAft>
        <a:defRPr sz="3000" b="1">
          <a:solidFill>
            <a:srgbClr val="FFFFFF"/>
          </a:solidFill>
          <a:latin typeface="Arial Narrow" panose="020B0606020202030204" pitchFamily="34" charset="0"/>
        </a:defRPr>
      </a:lvl7pPr>
      <a:lvl8pPr marL="1371600" algn="l" rtl="0" fontAlgn="base">
        <a:lnSpc>
          <a:spcPct val="90000"/>
        </a:lnSpc>
        <a:spcBef>
          <a:spcPct val="0"/>
        </a:spcBef>
        <a:spcAft>
          <a:spcPct val="0"/>
        </a:spcAft>
        <a:defRPr sz="3000" b="1">
          <a:solidFill>
            <a:srgbClr val="FFFFFF"/>
          </a:solidFill>
          <a:latin typeface="Arial Narrow" panose="020B0606020202030204" pitchFamily="34" charset="0"/>
        </a:defRPr>
      </a:lvl8pPr>
      <a:lvl9pPr marL="1828800" algn="l" rtl="0" fontAlgn="base">
        <a:lnSpc>
          <a:spcPct val="90000"/>
        </a:lnSpc>
        <a:spcBef>
          <a:spcPct val="0"/>
        </a:spcBef>
        <a:spcAft>
          <a:spcPct val="0"/>
        </a:spcAft>
        <a:defRPr sz="3000" b="1">
          <a:solidFill>
            <a:srgbClr val="FFFFFF"/>
          </a:solidFill>
          <a:latin typeface="Arial Narrow" panose="020B0606020202030204" pitchFamily="34" charset="0"/>
        </a:defRPr>
      </a:lvl9pPr>
    </p:titleStyle>
    <p:bodyStyle>
      <a:lvl1pPr marL="233363" indent="-233363" algn="l" rtl="0" eaLnBrk="0" fontAlgn="base" hangingPunct="0">
        <a:spcBef>
          <a:spcPts val="600"/>
        </a:spcBef>
        <a:spcAft>
          <a:spcPct val="0"/>
        </a:spcAft>
        <a:buClr>
          <a:srgbClr val="3F9C35"/>
        </a:buClr>
        <a:buSzPct val="70000"/>
        <a:buFont typeface="Arial Narrow" panose="020B0606020202030204" pitchFamily="34" charset="0"/>
        <a:buChar char="►"/>
        <a:defRPr sz="2400" kern="1200">
          <a:solidFill>
            <a:srgbClr val="003150"/>
          </a:solidFill>
          <a:latin typeface="Arial Narrow" pitchFamily="34" charset="0"/>
          <a:ea typeface="+mn-ea"/>
          <a:cs typeface="+mn-cs"/>
        </a:defRPr>
      </a:lvl1pPr>
      <a:lvl2pPr marL="682625" indent="-285750" algn="l" rtl="0" eaLnBrk="0" fontAlgn="base" hangingPunct="0">
        <a:spcBef>
          <a:spcPts val="600"/>
        </a:spcBef>
        <a:spcAft>
          <a:spcPct val="0"/>
        </a:spcAft>
        <a:buClr>
          <a:srgbClr val="81D178"/>
        </a:buClr>
        <a:buSzPct val="70000"/>
        <a:buFont typeface="Arial Narrow" panose="020B0606020202030204" pitchFamily="34" charset="0"/>
        <a:buChar char="►"/>
        <a:defRPr sz="2200" kern="1200">
          <a:solidFill>
            <a:srgbClr val="003150"/>
          </a:solidFill>
          <a:latin typeface="Arial Narrow" pitchFamily="34" charset="0"/>
          <a:ea typeface="+mn-ea"/>
          <a:cs typeface="+mn-cs"/>
        </a:defRPr>
      </a:lvl2pPr>
      <a:lvl3pPr marL="1082675" indent="-228600" algn="l" rtl="0" eaLnBrk="0" fontAlgn="base" hangingPunct="0">
        <a:spcBef>
          <a:spcPts val="600"/>
        </a:spcBef>
        <a:spcAft>
          <a:spcPct val="0"/>
        </a:spcAft>
        <a:buClr>
          <a:srgbClr val="5E9CAE"/>
        </a:buClr>
        <a:buSzPct val="70000"/>
        <a:buFont typeface="Arial Narrow" panose="020B0606020202030204" pitchFamily="34" charset="0"/>
        <a:buChar char="►"/>
        <a:defRPr sz="2000" kern="1200">
          <a:solidFill>
            <a:srgbClr val="003150"/>
          </a:solidFill>
          <a:latin typeface="Arial Narrow" pitchFamily="34" charset="0"/>
          <a:ea typeface="+mn-ea"/>
          <a:cs typeface="+mn-cs"/>
        </a:defRPr>
      </a:lvl3pPr>
      <a:lvl4pPr marL="1490663" indent="-228600" algn="l" rtl="0" eaLnBrk="0" fontAlgn="base" hangingPunct="0">
        <a:spcBef>
          <a:spcPts val="600"/>
        </a:spcBef>
        <a:spcAft>
          <a:spcPct val="0"/>
        </a:spcAft>
        <a:buClr>
          <a:srgbClr val="9EC4CE"/>
        </a:buClr>
        <a:buSzPct val="70000"/>
        <a:buFont typeface="Arial Narrow" panose="020B0606020202030204" pitchFamily="34" charset="0"/>
        <a:buChar char="►"/>
        <a:defRPr kern="1200">
          <a:solidFill>
            <a:srgbClr val="003150"/>
          </a:solidFill>
          <a:latin typeface="Arial Narrow" pitchFamily="34" charset="0"/>
          <a:ea typeface="+mn-ea"/>
          <a:cs typeface="+mn-cs"/>
        </a:defRPr>
      </a:lvl4pPr>
      <a:lvl5pPr marL="2057400" indent="-228600" algn="l" rtl="0" eaLnBrk="0" fontAlgn="base" hangingPunct="0">
        <a:spcBef>
          <a:spcPct val="20000"/>
        </a:spcBef>
        <a:spcAft>
          <a:spcPct val="0"/>
        </a:spcAft>
        <a:buClr>
          <a:srgbClr val="00583C"/>
        </a:buClr>
        <a:buSzPct val="70000"/>
        <a:buFont typeface="Arial Narrow" panose="020B0606020202030204" pitchFamily="34" charset="0"/>
        <a:buChar char="►"/>
        <a:defRPr sz="1600" kern="1200">
          <a:solidFill>
            <a:srgbClr val="003150"/>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grpSp>
        <p:nvGrpSpPr>
          <p:cNvPr id="7" name="Group 10">
            <a:extLst>
              <a:ext uri="{FF2B5EF4-FFF2-40B4-BE49-F238E27FC236}">
                <a16:creationId xmlns:a16="http://schemas.microsoft.com/office/drawing/2014/main" id="{1431B557-A6F9-4E79-97EA-4DAD76AB6CA8}"/>
              </a:ext>
            </a:extLst>
          </p:cNvPr>
          <p:cNvGrpSpPr/>
          <p:nvPr/>
        </p:nvGrpSpPr>
        <p:grpSpPr>
          <a:xfrm>
            <a:off x="0" y="1"/>
            <a:ext cx="9144000" cy="1264024"/>
            <a:chOff x="0" y="1"/>
            <a:chExt cx="9144000" cy="1264024"/>
          </a:xfrm>
          <a:effectLst>
            <a:outerShdw blurRad="50800" dist="38100" dir="5400000" algn="t" rotWithShape="0">
              <a:prstClr val="black">
                <a:alpha val="40000"/>
              </a:prstClr>
            </a:outerShdw>
          </a:effectLst>
        </p:grpSpPr>
        <p:sp>
          <p:nvSpPr>
            <p:cNvPr id="13" name="Rectangle 12">
              <a:extLst>
                <a:ext uri="{FF2B5EF4-FFF2-40B4-BE49-F238E27FC236}">
                  <a16:creationId xmlns:a16="http://schemas.microsoft.com/office/drawing/2014/main" id="{D6986C14-BE5E-4DAC-A84A-807122E86467}"/>
                </a:ext>
              </a:extLst>
            </p:cNvPr>
            <p:cNvSpPr/>
            <p:nvPr/>
          </p:nvSpPr>
          <p:spPr>
            <a:xfrm>
              <a:off x="0" y="1"/>
              <a:ext cx="9144000" cy="98612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4" name="Isosceles Triangle 13">
              <a:extLst>
                <a:ext uri="{FF2B5EF4-FFF2-40B4-BE49-F238E27FC236}">
                  <a16:creationId xmlns:a16="http://schemas.microsoft.com/office/drawing/2014/main" id="{578F6A61-370B-4A7E-A742-77D5E5F5943C}"/>
                </a:ext>
              </a:extLst>
            </p:cNvPr>
            <p:cNvSpPr/>
            <p:nvPr/>
          </p:nvSpPr>
          <p:spPr>
            <a:xfrm rot="10800000">
              <a:off x="381001" y="959225"/>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sp>
        <p:nvSpPr>
          <p:cNvPr id="6147" name="Text Placeholder 2">
            <a:extLst>
              <a:ext uri="{FF2B5EF4-FFF2-40B4-BE49-F238E27FC236}">
                <a16:creationId xmlns:a16="http://schemas.microsoft.com/office/drawing/2014/main" id="{77A8B6A9-258B-42D5-9412-E918E6DA78C5}"/>
              </a:ext>
            </a:extLst>
          </p:cNvPr>
          <p:cNvSpPr>
            <a:spLocks noGrp="1" noChangeArrowheads="1"/>
          </p:cNvSpPr>
          <p:nvPr>
            <p:ph type="body" idx="1"/>
          </p:nvPr>
        </p:nvSpPr>
        <p:spPr bwMode="auto">
          <a:xfrm>
            <a:off x="457200" y="1341438"/>
            <a:ext cx="82296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249DF24-CDC3-4F49-9C4F-63CCAC627A89}"/>
              </a:ext>
            </a:extLst>
          </p:cNvPr>
          <p:cNvSpPr>
            <a:spLocks noGrp="1"/>
          </p:cNvSpPr>
          <p:nvPr>
            <p:ph type="dt" sz="half" idx="2"/>
          </p:nvPr>
        </p:nvSpPr>
        <p:spPr>
          <a:xfrm>
            <a:off x="1539875" y="6556375"/>
            <a:ext cx="2133600" cy="3016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fld id="{03306483-E0A0-4ABA-B1E8-CC7C43B862C4}" type="datetimeFigureOut">
              <a:rPr lang="en-US"/>
              <a:pPr>
                <a:defRPr/>
              </a:pPr>
              <a:t>12/23/2018</a:t>
            </a:fld>
            <a:endParaRPr lang="en-US"/>
          </a:p>
        </p:txBody>
      </p:sp>
      <p:sp>
        <p:nvSpPr>
          <p:cNvPr id="5" name="Footer Placeholder 4">
            <a:extLst>
              <a:ext uri="{FF2B5EF4-FFF2-40B4-BE49-F238E27FC236}">
                <a16:creationId xmlns:a16="http://schemas.microsoft.com/office/drawing/2014/main" id="{98166BB7-0F78-444B-8B81-D196F87564FD}"/>
              </a:ext>
            </a:extLst>
          </p:cNvPr>
          <p:cNvSpPr>
            <a:spLocks noGrp="1"/>
          </p:cNvSpPr>
          <p:nvPr>
            <p:ph type="ftr" sz="quarter" idx="3"/>
          </p:nvPr>
        </p:nvSpPr>
        <p:spPr>
          <a:xfrm>
            <a:off x="4929188" y="6556375"/>
            <a:ext cx="2895600" cy="3016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C304A05-69C2-4125-AF62-C33FB5A59651}"/>
              </a:ext>
            </a:extLst>
          </p:cNvPr>
          <p:cNvSpPr>
            <a:spLocks noGrp="1"/>
          </p:cNvSpPr>
          <p:nvPr>
            <p:ph type="sldNum" sz="quarter" idx="4"/>
          </p:nvPr>
        </p:nvSpPr>
        <p:spPr>
          <a:xfrm>
            <a:off x="8385175" y="6553200"/>
            <a:ext cx="609600" cy="3048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404040"/>
                </a:solidFill>
                <a:latin typeface="+mn-lt"/>
              </a:defRPr>
            </a:lvl1pPr>
          </a:lstStyle>
          <a:p>
            <a:pPr>
              <a:defRPr/>
            </a:pPr>
            <a:fld id="{574E1599-A8B1-42AC-9F78-129C0624DD28}" type="slidenum">
              <a:rPr lang="en-US"/>
              <a:pPr>
                <a:defRPr/>
              </a:pPr>
              <a:t>‹#›</a:t>
            </a:fld>
            <a:endParaRPr lang="en-US"/>
          </a:p>
        </p:txBody>
      </p:sp>
      <p:sp>
        <p:nvSpPr>
          <p:cNvPr id="6151" name="Title Placeholder 1">
            <a:extLst>
              <a:ext uri="{FF2B5EF4-FFF2-40B4-BE49-F238E27FC236}">
                <a16:creationId xmlns:a16="http://schemas.microsoft.com/office/drawing/2014/main" id="{588527C5-65B4-494A-B749-058E11DB6D62}"/>
              </a:ext>
            </a:extLst>
          </p:cNvPr>
          <p:cNvSpPr>
            <a:spLocks noGrp="1" noChangeArrowheads="1"/>
          </p:cNvSpPr>
          <p:nvPr>
            <p:ph type="title"/>
          </p:nvPr>
        </p:nvSpPr>
        <p:spPr bwMode="gray">
          <a:xfrm>
            <a:off x="381000" y="58738"/>
            <a:ext cx="83232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pic>
        <p:nvPicPr>
          <p:cNvPr id="6152" name="Picture 2">
            <a:extLst>
              <a:ext uri="{FF2B5EF4-FFF2-40B4-BE49-F238E27FC236}">
                <a16:creationId xmlns:a16="http://schemas.microsoft.com/office/drawing/2014/main" id="{DFF5DD85-76AC-4883-9736-8A44D1039A5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64643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0" r:id="rId1"/>
    <p:sldLayoutId id="2147484417" r:id="rId2"/>
    <p:sldLayoutId id="2147484441" r:id="rId3"/>
    <p:sldLayoutId id="2147484418" r:id="rId4"/>
    <p:sldLayoutId id="2147484419" r:id="rId5"/>
    <p:sldLayoutId id="2147484420" r:id="rId6"/>
    <p:sldLayoutId id="2147484421" r:id="rId7"/>
    <p:sldLayoutId id="2147484442" r:id="rId8"/>
  </p:sldLayoutIdLst>
  <p:txStyles>
    <p:titleStyle>
      <a:lvl1pPr algn="l" rtl="0" eaLnBrk="0" fontAlgn="base" hangingPunct="0">
        <a:lnSpc>
          <a:spcPct val="90000"/>
        </a:lnSpc>
        <a:spcBef>
          <a:spcPct val="0"/>
        </a:spcBef>
        <a:spcAft>
          <a:spcPct val="0"/>
        </a:spcAft>
        <a:defRPr sz="3000" b="1" kern="1200">
          <a:solidFill>
            <a:srgbClr val="FFFFFF"/>
          </a:solidFill>
          <a:latin typeface="Arial Narrow" pitchFamily="34" charset="0"/>
          <a:ea typeface="+mj-ea"/>
          <a:cs typeface="+mj-cs"/>
        </a:defRPr>
      </a:lvl1pPr>
      <a:lvl2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2pPr>
      <a:lvl3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3pPr>
      <a:lvl4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4pPr>
      <a:lvl5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5pPr>
      <a:lvl6pPr marL="457200" algn="l" rtl="0" fontAlgn="base">
        <a:lnSpc>
          <a:spcPct val="90000"/>
        </a:lnSpc>
        <a:spcBef>
          <a:spcPct val="0"/>
        </a:spcBef>
        <a:spcAft>
          <a:spcPct val="0"/>
        </a:spcAft>
        <a:defRPr sz="3000" b="1">
          <a:solidFill>
            <a:srgbClr val="FFFFFF"/>
          </a:solidFill>
          <a:latin typeface="Arial Narrow" panose="020B0606020202030204" pitchFamily="34" charset="0"/>
        </a:defRPr>
      </a:lvl6pPr>
      <a:lvl7pPr marL="914400" algn="l" rtl="0" fontAlgn="base">
        <a:lnSpc>
          <a:spcPct val="90000"/>
        </a:lnSpc>
        <a:spcBef>
          <a:spcPct val="0"/>
        </a:spcBef>
        <a:spcAft>
          <a:spcPct val="0"/>
        </a:spcAft>
        <a:defRPr sz="3000" b="1">
          <a:solidFill>
            <a:srgbClr val="FFFFFF"/>
          </a:solidFill>
          <a:latin typeface="Arial Narrow" panose="020B0606020202030204" pitchFamily="34" charset="0"/>
        </a:defRPr>
      </a:lvl7pPr>
      <a:lvl8pPr marL="1371600" algn="l" rtl="0" fontAlgn="base">
        <a:lnSpc>
          <a:spcPct val="90000"/>
        </a:lnSpc>
        <a:spcBef>
          <a:spcPct val="0"/>
        </a:spcBef>
        <a:spcAft>
          <a:spcPct val="0"/>
        </a:spcAft>
        <a:defRPr sz="3000" b="1">
          <a:solidFill>
            <a:srgbClr val="FFFFFF"/>
          </a:solidFill>
          <a:latin typeface="Arial Narrow" panose="020B0606020202030204" pitchFamily="34" charset="0"/>
        </a:defRPr>
      </a:lvl8pPr>
      <a:lvl9pPr marL="1828800" algn="l" rtl="0" fontAlgn="base">
        <a:lnSpc>
          <a:spcPct val="90000"/>
        </a:lnSpc>
        <a:spcBef>
          <a:spcPct val="0"/>
        </a:spcBef>
        <a:spcAft>
          <a:spcPct val="0"/>
        </a:spcAft>
        <a:defRPr sz="3000" b="1">
          <a:solidFill>
            <a:srgbClr val="FFFFFF"/>
          </a:solidFill>
          <a:latin typeface="Arial Narrow" panose="020B0606020202030204" pitchFamily="34" charset="0"/>
        </a:defRPr>
      </a:lvl9pPr>
    </p:titleStyle>
    <p:bodyStyle>
      <a:lvl1pPr marL="233363" indent="-233363" algn="l" rtl="0" eaLnBrk="0" fontAlgn="base" hangingPunct="0">
        <a:spcBef>
          <a:spcPts val="600"/>
        </a:spcBef>
        <a:spcAft>
          <a:spcPct val="0"/>
        </a:spcAft>
        <a:buClr>
          <a:srgbClr val="3F9C35"/>
        </a:buClr>
        <a:buSzPct val="70000"/>
        <a:buFont typeface="Arial Narrow" panose="020B0606020202030204" pitchFamily="34" charset="0"/>
        <a:buChar char="►"/>
        <a:defRPr sz="2400" kern="1200">
          <a:solidFill>
            <a:srgbClr val="003150"/>
          </a:solidFill>
          <a:latin typeface="Arial Narrow" pitchFamily="34" charset="0"/>
          <a:ea typeface="+mn-ea"/>
          <a:cs typeface="+mn-cs"/>
        </a:defRPr>
      </a:lvl1pPr>
      <a:lvl2pPr marL="682625" indent="-285750" algn="l" rtl="0" eaLnBrk="0" fontAlgn="base" hangingPunct="0">
        <a:spcBef>
          <a:spcPts val="600"/>
        </a:spcBef>
        <a:spcAft>
          <a:spcPct val="0"/>
        </a:spcAft>
        <a:buClr>
          <a:srgbClr val="81D178"/>
        </a:buClr>
        <a:buSzPct val="70000"/>
        <a:buFont typeface="Arial Narrow" panose="020B0606020202030204" pitchFamily="34" charset="0"/>
        <a:buChar char="►"/>
        <a:defRPr sz="2200" kern="1200">
          <a:solidFill>
            <a:srgbClr val="003150"/>
          </a:solidFill>
          <a:latin typeface="Arial Narrow" pitchFamily="34" charset="0"/>
          <a:ea typeface="+mn-ea"/>
          <a:cs typeface="+mn-cs"/>
        </a:defRPr>
      </a:lvl2pPr>
      <a:lvl3pPr marL="1082675" indent="-228600" algn="l" rtl="0" eaLnBrk="0" fontAlgn="base" hangingPunct="0">
        <a:spcBef>
          <a:spcPts val="600"/>
        </a:spcBef>
        <a:spcAft>
          <a:spcPct val="0"/>
        </a:spcAft>
        <a:buClr>
          <a:srgbClr val="5E9CAE"/>
        </a:buClr>
        <a:buSzPct val="70000"/>
        <a:buFont typeface="Arial Narrow" panose="020B0606020202030204" pitchFamily="34" charset="0"/>
        <a:buChar char="►"/>
        <a:defRPr sz="2000" kern="1200">
          <a:solidFill>
            <a:srgbClr val="003150"/>
          </a:solidFill>
          <a:latin typeface="Arial Narrow" pitchFamily="34" charset="0"/>
          <a:ea typeface="+mn-ea"/>
          <a:cs typeface="+mn-cs"/>
        </a:defRPr>
      </a:lvl3pPr>
      <a:lvl4pPr marL="1490663" indent="-228600" algn="l" rtl="0" eaLnBrk="0" fontAlgn="base" hangingPunct="0">
        <a:spcBef>
          <a:spcPts val="600"/>
        </a:spcBef>
        <a:spcAft>
          <a:spcPct val="0"/>
        </a:spcAft>
        <a:buClr>
          <a:srgbClr val="9EC4CE"/>
        </a:buClr>
        <a:buSzPct val="70000"/>
        <a:buFont typeface="Arial Narrow" panose="020B0606020202030204" pitchFamily="34" charset="0"/>
        <a:buChar char="►"/>
        <a:defRPr kern="1200">
          <a:solidFill>
            <a:srgbClr val="003150"/>
          </a:solidFill>
          <a:latin typeface="Arial Narrow" pitchFamily="34" charset="0"/>
          <a:ea typeface="+mn-ea"/>
          <a:cs typeface="+mn-cs"/>
        </a:defRPr>
      </a:lvl4pPr>
      <a:lvl5pPr marL="2057400" indent="-228600" algn="l" rtl="0" eaLnBrk="0" fontAlgn="base" hangingPunct="0">
        <a:spcBef>
          <a:spcPct val="20000"/>
        </a:spcBef>
        <a:spcAft>
          <a:spcPct val="0"/>
        </a:spcAft>
        <a:buClr>
          <a:srgbClr val="00583C"/>
        </a:buClr>
        <a:buSzPct val="70000"/>
        <a:buFont typeface="Arial Narrow" panose="020B0606020202030204" pitchFamily="34" charset="0"/>
        <a:buChar char="►"/>
        <a:defRPr sz="1600" kern="1200">
          <a:solidFill>
            <a:srgbClr val="003150"/>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0">
            <a:extLst>
              <a:ext uri="{FF2B5EF4-FFF2-40B4-BE49-F238E27FC236}">
                <a16:creationId xmlns:a16="http://schemas.microsoft.com/office/drawing/2014/main" id="{A31FC346-33B3-4F00-9283-A5735CCE87F5}"/>
              </a:ext>
            </a:extLst>
          </p:cNvPr>
          <p:cNvGrpSpPr/>
          <p:nvPr/>
        </p:nvGrpSpPr>
        <p:grpSpPr>
          <a:xfrm>
            <a:off x="0" y="1"/>
            <a:ext cx="9144000" cy="1264024"/>
            <a:chOff x="0" y="1"/>
            <a:chExt cx="9144000" cy="1264024"/>
          </a:xfrm>
          <a:effectLst>
            <a:outerShdw blurRad="50800" dist="38100" dir="5400000" algn="t" rotWithShape="0">
              <a:prstClr val="black">
                <a:alpha val="40000"/>
              </a:prstClr>
            </a:outerShdw>
          </a:effectLst>
        </p:grpSpPr>
        <p:sp>
          <p:nvSpPr>
            <p:cNvPr id="13" name="Rectangle 12">
              <a:extLst>
                <a:ext uri="{FF2B5EF4-FFF2-40B4-BE49-F238E27FC236}">
                  <a16:creationId xmlns:a16="http://schemas.microsoft.com/office/drawing/2014/main" id="{F2D3080B-1085-49BB-8565-850EAEE3ED7C}"/>
                </a:ext>
              </a:extLst>
            </p:cNvPr>
            <p:cNvSpPr/>
            <p:nvPr/>
          </p:nvSpPr>
          <p:spPr>
            <a:xfrm>
              <a:off x="0" y="1"/>
              <a:ext cx="9144000" cy="98612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4" name="Isosceles Triangle 13">
              <a:extLst>
                <a:ext uri="{FF2B5EF4-FFF2-40B4-BE49-F238E27FC236}">
                  <a16:creationId xmlns:a16="http://schemas.microsoft.com/office/drawing/2014/main" id="{BCF0C4D0-552E-46FB-BB48-6FB16D9CD02F}"/>
                </a:ext>
              </a:extLst>
            </p:cNvPr>
            <p:cNvSpPr/>
            <p:nvPr/>
          </p:nvSpPr>
          <p:spPr>
            <a:xfrm rot="10800000">
              <a:off x="381001" y="959225"/>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sp>
        <p:nvSpPr>
          <p:cNvPr id="7171" name="Text Placeholder 2">
            <a:extLst>
              <a:ext uri="{FF2B5EF4-FFF2-40B4-BE49-F238E27FC236}">
                <a16:creationId xmlns:a16="http://schemas.microsoft.com/office/drawing/2014/main" id="{4C6087F0-BF64-4D79-8D69-69797E3C46C6}"/>
              </a:ext>
            </a:extLst>
          </p:cNvPr>
          <p:cNvSpPr>
            <a:spLocks noGrp="1" noChangeArrowheads="1"/>
          </p:cNvSpPr>
          <p:nvPr>
            <p:ph type="body" idx="1"/>
          </p:nvPr>
        </p:nvSpPr>
        <p:spPr bwMode="auto">
          <a:xfrm>
            <a:off x="457200" y="1341438"/>
            <a:ext cx="82296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ACF108D-89B0-4D54-B405-CFFB2B06297E}"/>
              </a:ext>
            </a:extLst>
          </p:cNvPr>
          <p:cNvSpPr>
            <a:spLocks noGrp="1"/>
          </p:cNvSpPr>
          <p:nvPr>
            <p:ph type="dt" sz="half" idx="2"/>
          </p:nvPr>
        </p:nvSpPr>
        <p:spPr>
          <a:xfrm>
            <a:off x="1539875" y="6556375"/>
            <a:ext cx="2133600" cy="3016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fld id="{21FC5315-0045-458F-8F18-C51866F67D78}" type="datetimeFigureOut">
              <a:rPr lang="en-US"/>
              <a:pPr>
                <a:defRPr/>
              </a:pPr>
              <a:t>12/23/2018</a:t>
            </a:fld>
            <a:endParaRPr lang="en-US"/>
          </a:p>
        </p:txBody>
      </p:sp>
      <p:sp>
        <p:nvSpPr>
          <p:cNvPr id="5" name="Footer Placeholder 4">
            <a:extLst>
              <a:ext uri="{FF2B5EF4-FFF2-40B4-BE49-F238E27FC236}">
                <a16:creationId xmlns:a16="http://schemas.microsoft.com/office/drawing/2014/main" id="{22D15299-EE73-4F0B-A10D-6084726223CF}"/>
              </a:ext>
            </a:extLst>
          </p:cNvPr>
          <p:cNvSpPr>
            <a:spLocks noGrp="1"/>
          </p:cNvSpPr>
          <p:nvPr>
            <p:ph type="ftr" sz="quarter" idx="3"/>
          </p:nvPr>
        </p:nvSpPr>
        <p:spPr>
          <a:xfrm>
            <a:off x="4929188" y="6556375"/>
            <a:ext cx="2895600" cy="3016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EEF678B-8912-4E48-A931-7ED2C3BE92DC}"/>
              </a:ext>
            </a:extLst>
          </p:cNvPr>
          <p:cNvSpPr>
            <a:spLocks noGrp="1"/>
          </p:cNvSpPr>
          <p:nvPr>
            <p:ph type="sldNum" sz="quarter" idx="4"/>
          </p:nvPr>
        </p:nvSpPr>
        <p:spPr>
          <a:xfrm>
            <a:off x="8385175" y="6553200"/>
            <a:ext cx="609600" cy="3048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404040"/>
                </a:solidFill>
                <a:latin typeface="+mn-lt"/>
              </a:defRPr>
            </a:lvl1pPr>
          </a:lstStyle>
          <a:p>
            <a:pPr>
              <a:defRPr/>
            </a:pPr>
            <a:fld id="{FBF3D441-FEB1-49DF-BA49-A51C7808AED3}" type="slidenum">
              <a:rPr lang="en-US"/>
              <a:pPr>
                <a:defRPr/>
              </a:pPr>
              <a:t>‹#›</a:t>
            </a:fld>
            <a:endParaRPr lang="en-US"/>
          </a:p>
        </p:txBody>
      </p:sp>
      <p:sp>
        <p:nvSpPr>
          <p:cNvPr id="7175" name="Title Placeholder 1">
            <a:extLst>
              <a:ext uri="{FF2B5EF4-FFF2-40B4-BE49-F238E27FC236}">
                <a16:creationId xmlns:a16="http://schemas.microsoft.com/office/drawing/2014/main" id="{0AB96EA0-9817-4FCC-9AC3-465536277725}"/>
              </a:ext>
            </a:extLst>
          </p:cNvPr>
          <p:cNvSpPr>
            <a:spLocks noGrp="1" noChangeArrowheads="1"/>
          </p:cNvSpPr>
          <p:nvPr>
            <p:ph type="title"/>
          </p:nvPr>
        </p:nvSpPr>
        <p:spPr bwMode="gray">
          <a:xfrm>
            <a:off x="381000" y="58738"/>
            <a:ext cx="83232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pic>
        <p:nvPicPr>
          <p:cNvPr id="7176" name="Picture 2">
            <a:extLst>
              <a:ext uri="{FF2B5EF4-FFF2-40B4-BE49-F238E27FC236}">
                <a16:creationId xmlns:a16="http://schemas.microsoft.com/office/drawing/2014/main" id="{69AB2430-343A-4AD3-8CDE-08EB089FCD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64643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3" r:id="rId1"/>
    <p:sldLayoutId id="2147484422" r:id="rId2"/>
    <p:sldLayoutId id="2147484444" r:id="rId3"/>
    <p:sldLayoutId id="2147484423" r:id="rId4"/>
    <p:sldLayoutId id="2147484424" r:id="rId5"/>
    <p:sldLayoutId id="2147484425" r:id="rId6"/>
    <p:sldLayoutId id="2147484426" r:id="rId7"/>
    <p:sldLayoutId id="2147484445" r:id="rId8"/>
  </p:sldLayoutIdLst>
  <p:txStyles>
    <p:titleStyle>
      <a:lvl1pPr algn="l" rtl="0" eaLnBrk="0" fontAlgn="base" hangingPunct="0">
        <a:lnSpc>
          <a:spcPct val="90000"/>
        </a:lnSpc>
        <a:spcBef>
          <a:spcPct val="0"/>
        </a:spcBef>
        <a:spcAft>
          <a:spcPct val="0"/>
        </a:spcAft>
        <a:defRPr sz="3000" b="1" kern="1200">
          <a:solidFill>
            <a:srgbClr val="FFFFFF"/>
          </a:solidFill>
          <a:latin typeface="Arial Narrow" pitchFamily="34" charset="0"/>
          <a:ea typeface="+mj-ea"/>
          <a:cs typeface="+mj-cs"/>
        </a:defRPr>
      </a:lvl1pPr>
      <a:lvl2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2pPr>
      <a:lvl3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3pPr>
      <a:lvl4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4pPr>
      <a:lvl5pPr algn="l" rtl="0" eaLnBrk="0" fontAlgn="base" hangingPunct="0">
        <a:lnSpc>
          <a:spcPct val="90000"/>
        </a:lnSpc>
        <a:spcBef>
          <a:spcPct val="0"/>
        </a:spcBef>
        <a:spcAft>
          <a:spcPct val="0"/>
        </a:spcAft>
        <a:defRPr sz="3000" b="1">
          <a:solidFill>
            <a:srgbClr val="FFFFFF"/>
          </a:solidFill>
          <a:latin typeface="Arial Narrow" panose="020B0606020202030204" pitchFamily="34" charset="0"/>
        </a:defRPr>
      </a:lvl5pPr>
      <a:lvl6pPr marL="457200" algn="l" rtl="0" fontAlgn="base">
        <a:lnSpc>
          <a:spcPct val="90000"/>
        </a:lnSpc>
        <a:spcBef>
          <a:spcPct val="0"/>
        </a:spcBef>
        <a:spcAft>
          <a:spcPct val="0"/>
        </a:spcAft>
        <a:defRPr sz="3000" b="1">
          <a:solidFill>
            <a:srgbClr val="FFFFFF"/>
          </a:solidFill>
          <a:latin typeface="Arial Narrow" panose="020B0606020202030204" pitchFamily="34" charset="0"/>
        </a:defRPr>
      </a:lvl6pPr>
      <a:lvl7pPr marL="914400" algn="l" rtl="0" fontAlgn="base">
        <a:lnSpc>
          <a:spcPct val="90000"/>
        </a:lnSpc>
        <a:spcBef>
          <a:spcPct val="0"/>
        </a:spcBef>
        <a:spcAft>
          <a:spcPct val="0"/>
        </a:spcAft>
        <a:defRPr sz="3000" b="1">
          <a:solidFill>
            <a:srgbClr val="FFFFFF"/>
          </a:solidFill>
          <a:latin typeface="Arial Narrow" panose="020B0606020202030204" pitchFamily="34" charset="0"/>
        </a:defRPr>
      </a:lvl7pPr>
      <a:lvl8pPr marL="1371600" algn="l" rtl="0" fontAlgn="base">
        <a:lnSpc>
          <a:spcPct val="90000"/>
        </a:lnSpc>
        <a:spcBef>
          <a:spcPct val="0"/>
        </a:spcBef>
        <a:spcAft>
          <a:spcPct val="0"/>
        </a:spcAft>
        <a:defRPr sz="3000" b="1">
          <a:solidFill>
            <a:srgbClr val="FFFFFF"/>
          </a:solidFill>
          <a:latin typeface="Arial Narrow" panose="020B0606020202030204" pitchFamily="34" charset="0"/>
        </a:defRPr>
      </a:lvl8pPr>
      <a:lvl9pPr marL="1828800" algn="l" rtl="0" fontAlgn="base">
        <a:lnSpc>
          <a:spcPct val="90000"/>
        </a:lnSpc>
        <a:spcBef>
          <a:spcPct val="0"/>
        </a:spcBef>
        <a:spcAft>
          <a:spcPct val="0"/>
        </a:spcAft>
        <a:defRPr sz="3000" b="1">
          <a:solidFill>
            <a:srgbClr val="FFFFFF"/>
          </a:solidFill>
          <a:latin typeface="Arial Narrow" panose="020B0606020202030204" pitchFamily="34" charset="0"/>
        </a:defRPr>
      </a:lvl9pPr>
    </p:titleStyle>
    <p:bodyStyle>
      <a:lvl1pPr marL="233363" indent="-233363" algn="l" rtl="0" eaLnBrk="0" fontAlgn="base" hangingPunct="0">
        <a:spcBef>
          <a:spcPts val="600"/>
        </a:spcBef>
        <a:spcAft>
          <a:spcPct val="0"/>
        </a:spcAft>
        <a:buClr>
          <a:srgbClr val="3F9C35"/>
        </a:buClr>
        <a:buSzPct val="70000"/>
        <a:buFont typeface="Arial Narrow" panose="020B0606020202030204" pitchFamily="34" charset="0"/>
        <a:buChar char="►"/>
        <a:defRPr sz="2400" kern="1200">
          <a:solidFill>
            <a:srgbClr val="003150"/>
          </a:solidFill>
          <a:latin typeface="Arial Narrow" pitchFamily="34" charset="0"/>
          <a:ea typeface="+mn-ea"/>
          <a:cs typeface="+mn-cs"/>
        </a:defRPr>
      </a:lvl1pPr>
      <a:lvl2pPr marL="682625" indent="-285750" algn="l" rtl="0" eaLnBrk="0" fontAlgn="base" hangingPunct="0">
        <a:spcBef>
          <a:spcPts val="600"/>
        </a:spcBef>
        <a:spcAft>
          <a:spcPct val="0"/>
        </a:spcAft>
        <a:buClr>
          <a:srgbClr val="81D178"/>
        </a:buClr>
        <a:buSzPct val="70000"/>
        <a:buFont typeface="Arial Narrow" panose="020B0606020202030204" pitchFamily="34" charset="0"/>
        <a:buChar char="►"/>
        <a:defRPr sz="2200" kern="1200">
          <a:solidFill>
            <a:srgbClr val="003150"/>
          </a:solidFill>
          <a:latin typeface="Arial Narrow" pitchFamily="34" charset="0"/>
          <a:ea typeface="+mn-ea"/>
          <a:cs typeface="+mn-cs"/>
        </a:defRPr>
      </a:lvl2pPr>
      <a:lvl3pPr marL="1082675" indent="-228600" algn="l" rtl="0" eaLnBrk="0" fontAlgn="base" hangingPunct="0">
        <a:spcBef>
          <a:spcPts val="600"/>
        </a:spcBef>
        <a:spcAft>
          <a:spcPct val="0"/>
        </a:spcAft>
        <a:buClr>
          <a:srgbClr val="5E9CAE"/>
        </a:buClr>
        <a:buSzPct val="70000"/>
        <a:buFont typeface="Arial Narrow" panose="020B0606020202030204" pitchFamily="34" charset="0"/>
        <a:buChar char="►"/>
        <a:defRPr sz="2000" kern="1200">
          <a:solidFill>
            <a:srgbClr val="003150"/>
          </a:solidFill>
          <a:latin typeface="Arial Narrow" pitchFamily="34" charset="0"/>
          <a:ea typeface="+mn-ea"/>
          <a:cs typeface="+mn-cs"/>
        </a:defRPr>
      </a:lvl3pPr>
      <a:lvl4pPr marL="1490663" indent="-228600" algn="l" rtl="0" eaLnBrk="0" fontAlgn="base" hangingPunct="0">
        <a:spcBef>
          <a:spcPts val="600"/>
        </a:spcBef>
        <a:spcAft>
          <a:spcPct val="0"/>
        </a:spcAft>
        <a:buClr>
          <a:srgbClr val="9EC4CE"/>
        </a:buClr>
        <a:buSzPct val="70000"/>
        <a:buFont typeface="Arial Narrow" panose="020B0606020202030204" pitchFamily="34" charset="0"/>
        <a:buChar char="►"/>
        <a:defRPr kern="1200">
          <a:solidFill>
            <a:srgbClr val="003150"/>
          </a:solidFill>
          <a:latin typeface="Arial Narrow" pitchFamily="34" charset="0"/>
          <a:ea typeface="+mn-ea"/>
          <a:cs typeface="+mn-cs"/>
        </a:defRPr>
      </a:lvl4pPr>
      <a:lvl5pPr marL="2057400" indent="-228600" algn="l" rtl="0" eaLnBrk="0" fontAlgn="base" hangingPunct="0">
        <a:spcBef>
          <a:spcPct val="20000"/>
        </a:spcBef>
        <a:spcAft>
          <a:spcPct val="0"/>
        </a:spcAft>
        <a:buClr>
          <a:srgbClr val="00583C"/>
        </a:buClr>
        <a:buSzPct val="70000"/>
        <a:buFont typeface="Arial Narrow" panose="020B0606020202030204" pitchFamily="34" charset="0"/>
        <a:buChar char="►"/>
        <a:defRPr sz="1600" kern="1200">
          <a:solidFill>
            <a:srgbClr val="003150"/>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E44C0-4BA4-4DC8-8EF3-30B90454947E}"/>
              </a:ext>
            </a:extLst>
          </p:cNvPr>
          <p:cNvSpPr>
            <a:spLocks noGrp="1"/>
          </p:cNvSpPr>
          <p:nvPr>
            <p:ph type="ctrTitle"/>
          </p:nvPr>
        </p:nvSpPr>
        <p:spPr>
          <a:xfrm>
            <a:off x="609600" y="762000"/>
            <a:ext cx="8229600" cy="914400"/>
          </a:xfrm>
        </p:spPr>
        <p:txBody>
          <a:bodyPr rtlCol="0"/>
          <a:lstStyle/>
          <a:p>
            <a:pPr algn="r" eaLnBrk="1" fontAlgn="auto" hangingPunct="1">
              <a:spcAft>
                <a:spcPts val="0"/>
              </a:spcAft>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Privacy/Security Litigation Update</a:t>
            </a:r>
            <a:endParaRPr lang="en-US" sz="4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CF44489-AA22-4974-B72A-EC4ADD8E3960}"/>
              </a:ext>
            </a:extLst>
          </p:cNvPr>
          <p:cNvSpPr>
            <a:spLocks noGrp="1"/>
          </p:cNvSpPr>
          <p:nvPr>
            <p:ph type="subTitle" idx="1"/>
          </p:nvPr>
        </p:nvSpPr>
        <p:spPr>
          <a:xfrm>
            <a:off x="4114800" y="1981200"/>
            <a:ext cx="4724400" cy="2590800"/>
          </a:xfrm>
        </p:spPr>
        <p:txBody>
          <a:bodyPr rtlCol="0"/>
          <a:lstStyle/>
          <a:p>
            <a:pPr algn="r" eaLnBrk="1" fontAlgn="auto" hangingPunct="1">
              <a:spcAft>
                <a:spcPts val="0"/>
              </a:spcAft>
              <a:defRPr/>
            </a:pPr>
            <a:endParaRPr lang="en-US" sz="3600" dirty="0">
              <a:solidFill>
                <a:schemeClr val="accent5"/>
              </a:solidFill>
            </a:endParaRPr>
          </a:p>
          <a:p>
            <a:pPr algn="r" eaLnBrk="1" fontAlgn="auto" hangingPunct="1">
              <a:spcAft>
                <a:spcPts val="0"/>
              </a:spcAft>
              <a:defRPr/>
            </a:pPr>
            <a:r>
              <a:rPr lang="en-US" sz="3600" dirty="0">
                <a:solidFill>
                  <a:schemeClr val="accent5"/>
                </a:solidFill>
              </a:rPr>
              <a:t> Jeff Justman</a:t>
            </a:r>
          </a:p>
          <a:p>
            <a:pPr algn="r" eaLnBrk="1" fontAlgn="auto" hangingPunct="1">
              <a:spcAft>
                <a:spcPts val="0"/>
              </a:spcAft>
              <a:defRPr/>
            </a:pPr>
            <a:r>
              <a:rPr lang="en-US" sz="3600" dirty="0">
                <a:solidFill>
                  <a:schemeClr val="accent5"/>
                </a:solidFill>
              </a:rPr>
              <a:t>Joe Hashmall </a:t>
            </a:r>
          </a:p>
        </p:txBody>
      </p:sp>
      <p:pic>
        <p:nvPicPr>
          <p:cNvPr id="4" name="Picture 3">
            <a:extLst>
              <a:ext uri="{FF2B5EF4-FFF2-40B4-BE49-F238E27FC236}">
                <a16:creationId xmlns:a16="http://schemas.microsoft.com/office/drawing/2014/main" id="{6C7FCD09-7BAA-454C-AC3E-6B61182BA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8550" y="6104483"/>
            <a:ext cx="2724450" cy="5249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AB4D0F4-20F0-4023-B6FE-B354E84F7346}"/>
              </a:ext>
            </a:extLst>
          </p:cNvPr>
          <p:cNvSpPr>
            <a:spLocks noGrp="1" noChangeArrowheads="1"/>
          </p:cNvSpPr>
          <p:nvPr>
            <p:ph type="title"/>
          </p:nvPr>
        </p:nvSpPr>
        <p:spPr/>
        <p:txBody>
          <a:bodyPr/>
          <a:lstStyle/>
          <a:p>
            <a:pPr algn="ctr" eaLnBrk="1" hangingPunct="1"/>
            <a:r>
              <a:rPr lang="en-US" altLang="en-US" sz="3200" i="1"/>
              <a:t>Kuhns v. Scottrade</a:t>
            </a:r>
            <a:endParaRPr lang="en-US" altLang="en-US"/>
          </a:p>
        </p:txBody>
      </p:sp>
      <p:sp>
        <p:nvSpPr>
          <p:cNvPr id="38915" name="Content Placeholder 2">
            <a:extLst>
              <a:ext uri="{FF2B5EF4-FFF2-40B4-BE49-F238E27FC236}">
                <a16:creationId xmlns:a16="http://schemas.microsoft.com/office/drawing/2014/main" id="{D71C1D57-75FF-4062-BAE4-397112034D36}"/>
              </a:ext>
            </a:extLst>
          </p:cNvPr>
          <p:cNvSpPr>
            <a:spLocks noGrp="1" noChangeArrowheads="1"/>
          </p:cNvSpPr>
          <p:nvPr>
            <p:ph idx="1"/>
          </p:nvPr>
        </p:nvSpPr>
        <p:spPr/>
        <p:txBody>
          <a:bodyPr/>
          <a:lstStyle/>
          <a:p>
            <a:pPr eaLnBrk="1" hangingPunct="1"/>
            <a:r>
              <a:rPr lang="en-US" altLang="en-US"/>
              <a:t>Kuhns sued Scottrade following a data breach, alleging that he received “services of lesser value” because the breach showed Scottrade had not properly safeguarded his information</a:t>
            </a:r>
          </a:p>
          <a:p>
            <a:pPr eaLnBrk="1" hangingPunct="1"/>
            <a:endParaRPr lang="en-US" altLang="en-US"/>
          </a:p>
          <a:p>
            <a:pPr eaLnBrk="1" hangingPunct="1"/>
            <a:r>
              <a:rPr lang="en-US" altLang="en-US"/>
              <a:t>Eighth Circuit: these allegations satisfy constitutional standing requirements. </a:t>
            </a:r>
          </a:p>
          <a:p>
            <a:pPr lvl="1" eaLnBrk="1" hangingPunct="1"/>
            <a:r>
              <a:rPr lang="en-US" altLang="en-US"/>
              <a:t>But the Court still affirmed dismissal because Kuhns had not alleged </a:t>
            </a:r>
            <a:r>
              <a:rPr lang="en-US" altLang="en-US" i="1"/>
              <a:t>damages </a:t>
            </a:r>
            <a:r>
              <a:rPr lang="en-US" altLang="en-US"/>
              <a:t>sufficient to state a claim</a:t>
            </a:r>
          </a:p>
          <a:p>
            <a:pPr eaLnBrk="1" hangingPunct="1"/>
            <a:endParaRPr lang="en-US" altLang="en-US"/>
          </a:p>
          <a:p>
            <a:pPr eaLnBrk="1" hangingPunct="1"/>
            <a:r>
              <a:rPr lang="en-US" altLang="en-US"/>
              <a:t>“Massive class action litigation should be based on more than allegations of worry and inconvenience.”</a:t>
            </a:r>
          </a:p>
        </p:txBody>
      </p:sp>
      <p:pic>
        <p:nvPicPr>
          <p:cNvPr id="4" name="Picture 3">
            <a:extLst>
              <a:ext uri="{FF2B5EF4-FFF2-40B4-BE49-F238E27FC236}">
                <a16:creationId xmlns:a16="http://schemas.microsoft.com/office/drawing/2014/main" id="{4E7B88AB-3734-4711-A5CB-2CAF560484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4750" y="6180683"/>
            <a:ext cx="2724450" cy="52491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9E3D0769-F3D4-4829-9965-DA7D2C5BCBCA}"/>
              </a:ext>
            </a:extLst>
          </p:cNvPr>
          <p:cNvSpPr>
            <a:spLocks noGrp="1" noChangeArrowheads="1"/>
          </p:cNvSpPr>
          <p:nvPr>
            <p:ph type="title"/>
          </p:nvPr>
        </p:nvSpPr>
        <p:spPr/>
        <p:txBody>
          <a:bodyPr/>
          <a:lstStyle/>
          <a:p>
            <a:pPr algn="ctr" eaLnBrk="1" hangingPunct="1"/>
            <a:r>
              <a:rPr lang="en-US" altLang="en-US"/>
              <a:t>Top 10 Lessons From These Recent Decisions</a:t>
            </a:r>
          </a:p>
        </p:txBody>
      </p:sp>
      <p:sp>
        <p:nvSpPr>
          <p:cNvPr id="3" name="Content Placeholder 2">
            <a:extLst>
              <a:ext uri="{FF2B5EF4-FFF2-40B4-BE49-F238E27FC236}">
                <a16:creationId xmlns:a16="http://schemas.microsoft.com/office/drawing/2014/main" id="{B884A843-7468-4D3A-B70C-7457F77DF81A}"/>
              </a:ext>
            </a:extLst>
          </p:cNvPr>
          <p:cNvSpPr>
            <a:spLocks noGrp="1" noChangeArrowheads="1"/>
          </p:cNvSpPr>
          <p:nvPr>
            <p:ph idx="1"/>
          </p:nvPr>
        </p:nvSpPr>
        <p:spPr/>
        <p:txBody>
          <a:bodyPr/>
          <a:lstStyle/>
          <a:p>
            <a:pPr eaLnBrk="1" hangingPunct="1"/>
            <a:r>
              <a:rPr lang="en-US" altLang="en-US" b="1"/>
              <a:t>1. The bar for alleging Article III injury is low at the pleadings stage</a:t>
            </a:r>
            <a:r>
              <a:rPr lang="en-US" altLang="en-US"/>
              <a:t>.</a:t>
            </a:r>
          </a:p>
          <a:p>
            <a:pPr eaLnBrk="1" hangingPunct="1"/>
            <a:endParaRPr lang="en-US" altLang="en-US"/>
          </a:p>
          <a:p>
            <a:pPr eaLnBrk="1" hangingPunct="1"/>
            <a:r>
              <a:rPr lang="en-US" altLang="en-US" b="1"/>
              <a:t>2. Even intangible harms can provide standing</a:t>
            </a:r>
            <a:r>
              <a:rPr lang="en-US" altLang="en-US"/>
              <a:t>.</a:t>
            </a:r>
          </a:p>
          <a:p>
            <a:pPr eaLnBrk="1" hangingPunct="1"/>
            <a:endParaRPr lang="en-US" altLang="en-US"/>
          </a:p>
          <a:p>
            <a:pPr eaLnBrk="1" hangingPunct="1"/>
            <a:r>
              <a:rPr lang="en-US" altLang="en-US" b="1"/>
              <a:t>3. Function matters over form.</a:t>
            </a:r>
          </a:p>
          <a:p>
            <a:pPr eaLnBrk="1" hangingPunct="1"/>
            <a:endParaRPr lang="en-US" altLang="en-US" b="1"/>
          </a:p>
          <a:p>
            <a:pPr eaLnBrk="1" hangingPunct="1"/>
            <a:r>
              <a:rPr lang="en-US" altLang="en-US" b="1"/>
              <a:t>4. Standing is a “murky” area where facts matter.</a:t>
            </a:r>
          </a:p>
          <a:p>
            <a:pPr eaLnBrk="1" hangingPunct="1"/>
            <a:endParaRPr lang="en-US" altLang="en-US" b="1"/>
          </a:p>
          <a:p>
            <a:pPr eaLnBrk="1" hangingPunct="1"/>
            <a:r>
              <a:rPr lang="en-US" altLang="en-US" b="1"/>
              <a:t>5. Courts will refrain from deciding issues unless absolutely necessary</a:t>
            </a:r>
            <a:r>
              <a:rPr lang="en-US" altLang="en-US"/>
              <a:t>.</a:t>
            </a:r>
          </a:p>
        </p:txBody>
      </p:sp>
      <p:pic>
        <p:nvPicPr>
          <p:cNvPr id="4" name="Picture 3">
            <a:extLst>
              <a:ext uri="{FF2B5EF4-FFF2-40B4-BE49-F238E27FC236}">
                <a16:creationId xmlns:a16="http://schemas.microsoft.com/office/drawing/2014/main" id="{F11C140D-B8B8-4F98-AD6C-A7FE6D1D9B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0950" y="6180683"/>
            <a:ext cx="2724450" cy="5249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C9D9275-C67A-4218-A71D-32D440D97948}"/>
              </a:ext>
            </a:extLst>
          </p:cNvPr>
          <p:cNvSpPr>
            <a:spLocks noGrp="1" noChangeArrowheads="1"/>
          </p:cNvSpPr>
          <p:nvPr>
            <p:ph type="title"/>
          </p:nvPr>
        </p:nvSpPr>
        <p:spPr/>
        <p:txBody>
          <a:bodyPr/>
          <a:lstStyle/>
          <a:p>
            <a:pPr algn="ctr" eaLnBrk="1" hangingPunct="1"/>
            <a:r>
              <a:rPr lang="en-US" altLang="en-US"/>
              <a:t>Top 10 Lessons From These Recent Decisions</a:t>
            </a:r>
          </a:p>
        </p:txBody>
      </p:sp>
      <p:sp>
        <p:nvSpPr>
          <p:cNvPr id="3" name="Content Placeholder 2">
            <a:extLst>
              <a:ext uri="{FF2B5EF4-FFF2-40B4-BE49-F238E27FC236}">
                <a16:creationId xmlns:a16="http://schemas.microsoft.com/office/drawing/2014/main" id="{BAC08F2A-B197-474E-8758-2D634AB827A7}"/>
              </a:ext>
            </a:extLst>
          </p:cNvPr>
          <p:cNvSpPr>
            <a:spLocks noGrp="1"/>
          </p:cNvSpPr>
          <p:nvPr>
            <p:ph idx="1"/>
          </p:nvPr>
        </p:nvSpPr>
        <p:spPr/>
        <p:txBody>
          <a:bodyPr rtlCol="0">
            <a:noAutofit/>
          </a:bodyPr>
          <a:lstStyle/>
          <a:p>
            <a:pPr eaLnBrk="1" fontAlgn="auto" hangingPunct="1">
              <a:spcAft>
                <a:spcPts val="0"/>
              </a:spcAft>
              <a:defRPr/>
            </a:pPr>
            <a:r>
              <a:rPr lang="en-US" b="1" dirty="0"/>
              <a:t>6. In-the-alternative arguments for dismissal will continue draw attention</a:t>
            </a:r>
            <a:r>
              <a:rPr lang="en-US" dirty="0"/>
              <a:t>.</a:t>
            </a:r>
          </a:p>
          <a:p>
            <a:pPr eaLnBrk="1" fontAlgn="auto" hangingPunct="1">
              <a:spcAft>
                <a:spcPts val="0"/>
              </a:spcAft>
              <a:defRPr/>
            </a:pPr>
            <a:endParaRPr lang="en-US" dirty="0"/>
          </a:p>
          <a:p>
            <a:pPr eaLnBrk="1" fontAlgn="auto" hangingPunct="1">
              <a:spcAft>
                <a:spcPts val="0"/>
              </a:spcAft>
              <a:defRPr/>
            </a:pPr>
            <a:r>
              <a:rPr lang="en-US" b="1" dirty="0"/>
              <a:t>7. The mere fact of a data breach does not in itself show damages.</a:t>
            </a:r>
          </a:p>
          <a:p>
            <a:pPr eaLnBrk="1" fontAlgn="auto" hangingPunct="1">
              <a:spcAft>
                <a:spcPts val="0"/>
              </a:spcAft>
              <a:defRPr/>
            </a:pPr>
            <a:endParaRPr lang="en-US" b="1" dirty="0"/>
          </a:p>
          <a:p>
            <a:pPr eaLnBrk="1" fontAlgn="auto" hangingPunct="1">
              <a:spcAft>
                <a:spcPts val="0"/>
              </a:spcAft>
              <a:defRPr/>
            </a:pPr>
            <a:r>
              <a:rPr lang="en-US" b="1" dirty="0"/>
              <a:t>8. Standing requirements increase as litigation progresses</a:t>
            </a:r>
            <a:r>
              <a:rPr lang="en-US" dirty="0"/>
              <a:t>.</a:t>
            </a:r>
          </a:p>
          <a:p>
            <a:pPr eaLnBrk="1" fontAlgn="auto" hangingPunct="1">
              <a:spcAft>
                <a:spcPts val="0"/>
              </a:spcAft>
              <a:defRPr/>
            </a:pPr>
            <a:endParaRPr lang="en-US" dirty="0"/>
          </a:p>
          <a:p>
            <a:pPr eaLnBrk="1" fontAlgn="auto" hangingPunct="1">
              <a:spcAft>
                <a:spcPts val="0"/>
              </a:spcAft>
              <a:defRPr/>
            </a:pPr>
            <a:r>
              <a:rPr lang="en-US" b="1" dirty="0"/>
              <a:t>9. Judicial experience and common sense dictate results</a:t>
            </a:r>
            <a:r>
              <a:rPr lang="en-US" dirty="0"/>
              <a:t>.</a:t>
            </a:r>
          </a:p>
          <a:p>
            <a:pPr marL="0" indent="0" eaLnBrk="1" fontAlgn="auto" hangingPunct="1">
              <a:spcAft>
                <a:spcPts val="0"/>
              </a:spcAft>
              <a:buFont typeface="Arial Narrow" panose="020B0606020202030204" pitchFamily="34" charset="0"/>
              <a:buNone/>
              <a:defRPr/>
            </a:pPr>
            <a:endParaRPr lang="en-US" dirty="0"/>
          </a:p>
          <a:p>
            <a:pPr eaLnBrk="1" fontAlgn="auto" hangingPunct="1">
              <a:spcAft>
                <a:spcPts val="0"/>
              </a:spcAft>
              <a:defRPr/>
            </a:pPr>
            <a:r>
              <a:rPr lang="en-US" b="1" dirty="0"/>
              <a:t>10. Uncertainty will lead to continued litigation</a:t>
            </a:r>
            <a:r>
              <a:rPr lang="en-US" b="1" i="1" dirty="0"/>
              <a:t>.</a:t>
            </a:r>
            <a:endParaRPr lang="en-US" dirty="0"/>
          </a:p>
        </p:txBody>
      </p:sp>
      <p:pic>
        <p:nvPicPr>
          <p:cNvPr id="4" name="Picture 3">
            <a:extLst>
              <a:ext uri="{FF2B5EF4-FFF2-40B4-BE49-F238E27FC236}">
                <a16:creationId xmlns:a16="http://schemas.microsoft.com/office/drawing/2014/main" id="{5384B557-3CA7-4B0E-82D3-9A1046D272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4750" y="6180683"/>
            <a:ext cx="2724450" cy="5249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08EA042-A6B7-47B6-AD81-A7B639536859}"/>
              </a:ext>
            </a:extLst>
          </p:cNvPr>
          <p:cNvSpPr>
            <a:spLocks noGrp="1" noChangeArrowheads="1"/>
          </p:cNvSpPr>
          <p:nvPr>
            <p:ph type="title"/>
          </p:nvPr>
        </p:nvSpPr>
        <p:spPr/>
        <p:txBody>
          <a:bodyPr/>
          <a:lstStyle/>
          <a:p>
            <a:pPr algn="ctr" eaLnBrk="1" hangingPunct="1"/>
            <a:r>
              <a:rPr lang="en-US" altLang="en-US"/>
              <a:t>Data Breach Litigation</a:t>
            </a:r>
          </a:p>
        </p:txBody>
      </p:sp>
      <p:sp>
        <p:nvSpPr>
          <p:cNvPr id="3" name="Content Placeholder 2">
            <a:extLst>
              <a:ext uri="{FF2B5EF4-FFF2-40B4-BE49-F238E27FC236}">
                <a16:creationId xmlns:a16="http://schemas.microsoft.com/office/drawing/2014/main" id="{7CC2375C-4760-4686-A1CA-F98892057B1A}"/>
              </a:ext>
            </a:extLst>
          </p:cNvPr>
          <p:cNvSpPr>
            <a:spLocks noGrp="1"/>
          </p:cNvSpPr>
          <p:nvPr>
            <p:ph idx="1"/>
          </p:nvPr>
        </p:nvSpPr>
        <p:spPr>
          <a:xfrm>
            <a:off x="609600" y="1128713"/>
            <a:ext cx="8229600" cy="5348287"/>
          </a:xfrm>
        </p:spPr>
        <p:txBody>
          <a:bodyPr rtlCol="0">
            <a:noAutofit/>
          </a:bodyPr>
          <a:lstStyle/>
          <a:p>
            <a:pPr eaLnBrk="1" fontAlgn="auto" hangingPunct="1">
              <a:spcAft>
                <a:spcPts val="0"/>
              </a:spcAft>
              <a:defRPr/>
            </a:pPr>
            <a:r>
              <a:rPr lang="en-US" sz="2000" b="1" dirty="0"/>
              <a:t>Trends in Data Breach Cases</a:t>
            </a:r>
          </a:p>
          <a:p>
            <a:pPr marL="0" indent="0" eaLnBrk="1" fontAlgn="auto" hangingPunct="1">
              <a:spcAft>
                <a:spcPts val="0"/>
              </a:spcAft>
              <a:buFont typeface="Arial Narrow" panose="020B0606020202030204" pitchFamily="34" charset="0"/>
              <a:buNone/>
              <a:defRPr/>
            </a:pPr>
            <a:r>
              <a:rPr lang="en-US" sz="2000" dirty="0"/>
              <a:t> </a:t>
            </a:r>
          </a:p>
          <a:p>
            <a:pPr eaLnBrk="1" fontAlgn="auto" hangingPunct="1">
              <a:spcAft>
                <a:spcPts val="0"/>
              </a:spcAft>
              <a:defRPr/>
            </a:pPr>
            <a:r>
              <a:rPr lang="en-US" sz="2000" b="1" dirty="0"/>
              <a:t>High-Level Tour of Recent Circuit Court Decisions: </a:t>
            </a:r>
          </a:p>
          <a:p>
            <a:pPr lvl="1" eaLnBrk="1" fontAlgn="auto" hangingPunct="1">
              <a:spcAft>
                <a:spcPts val="0"/>
              </a:spcAft>
              <a:buClr>
                <a:schemeClr val="accent5">
                  <a:lumMod val="60000"/>
                  <a:lumOff val="40000"/>
                </a:schemeClr>
              </a:buClr>
              <a:defRPr/>
            </a:pPr>
            <a:r>
              <a:rPr lang="en-US" sz="2000" i="1" dirty="0" err="1"/>
              <a:t>Muransky</a:t>
            </a:r>
            <a:r>
              <a:rPr lang="en-US" sz="2000" i="1" dirty="0"/>
              <a:t> v. Godiva Chocolatier, Inc.</a:t>
            </a:r>
            <a:r>
              <a:rPr lang="en-US" sz="2000" dirty="0"/>
              <a:t>, 905 F.3d 1200, 1212 (11th Cir. 2018)</a:t>
            </a:r>
          </a:p>
          <a:p>
            <a:pPr lvl="1" eaLnBrk="1" fontAlgn="auto" hangingPunct="1">
              <a:spcAft>
                <a:spcPts val="0"/>
              </a:spcAft>
              <a:buClr>
                <a:schemeClr val="accent5">
                  <a:lumMod val="60000"/>
                  <a:lumOff val="40000"/>
                </a:schemeClr>
              </a:buClr>
              <a:defRPr/>
            </a:pPr>
            <a:r>
              <a:rPr lang="en-US" sz="2000" i="1" dirty="0"/>
              <a:t>In re Zappos.com, Inc.</a:t>
            </a:r>
            <a:r>
              <a:rPr lang="en-US" sz="2000" dirty="0"/>
              <a:t>, 888 F.3d 1020 (9th Cir. 2018)</a:t>
            </a:r>
          </a:p>
          <a:p>
            <a:pPr lvl="1" eaLnBrk="1" fontAlgn="auto" hangingPunct="1">
              <a:spcAft>
                <a:spcPts val="0"/>
              </a:spcAft>
              <a:buClr>
                <a:schemeClr val="accent5">
                  <a:lumMod val="60000"/>
                  <a:lumOff val="40000"/>
                </a:schemeClr>
              </a:buClr>
              <a:defRPr/>
            </a:pPr>
            <a:r>
              <a:rPr lang="en-US" sz="2000" i="1" dirty="0"/>
              <a:t>Hutton v. Nat’l Bd. of Examiners in Optometry, Inc.</a:t>
            </a:r>
            <a:r>
              <a:rPr lang="en-US" sz="2000" dirty="0"/>
              <a:t>, 892 F.3d 613 (4th Cir. 2018)</a:t>
            </a:r>
          </a:p>
          <a:p>
            <a:pPr lvl="1" eaLnBrk="1" fontAlgn="auto" hangingPunct="1">
              <a:spcAft>
                <a:spcPts val="0"/>
              </a:spcAft>
              <a:buClr>
                <a:schemeClr val="accent5">
                  <a:lumMod val="60000"/>
                  <a:lumOff val="40000"/>
                </a:schemeClr>
              </a:buClr>
              <a:defRPr/>
            </a:pPr>
            <a:r>
              <a:rPr lang="en-US" sz="2000" i="1" dirty="0"/>
              <a:t>Community Bank of Trenton v. Schnuck Markets</a:t>
            </a:r>
            <a:r>
              <a:rPr lang="en-US" sz="2000" dirty="0"/>
              <a:t>, 887 F.3d 803 (7th Cir. 2018)</a:t>
            </a:r>
            <a:endParaRPr lang="en-US" sz="2000" i="1" dirty="0"/>
          </a:p>
          <a:p>
            <a:pPr lvl="1" eaLnBrk="1" fontAlgn="auto" hangingPunct="1">
              <a:spcAft>
                <a:spcPts val="0"/>
              </a:spcAft>
              <a:buClr>
                <a:schemeClr val="accent5">
                  <a:lumMod val="60000"/>
                  <a:lumOff val="40000"/>
                </a:schemeClr>
              </a:buClr>
              <a:defRPr/>
            </a:pPr>
            <a:r>
              <a:rPr lang="en-US" sz="2000" i="1" dirty="0"/>
              <a:t>Dieffenbach v. Barnes &amp; Noble, Inc.</a:t>
            </a:r>
            <a:r>
              <a:rPr lang="en-US" sz="2000" dirty="0"/>
              <a:t>, 887 F.3d 826 (7th Cir. 2018)</a:t>
            </a:r>
            <a:endParaRPr lang="en-US" sz="2000" i="1" dirty="0"/>
          </a:p>
          <a:p>
            <a:pPr lvl="1" eaLnBrk="1" fontAlgn="auto" hangingPunct="1">
              <a:spcAft>
                <a:spcPts val="0"/>
              </a:spcAft>
              <a:buClr>
                <a:schemeClr val="accent5">
                  <a:lumMod val="60000"/>
                  <a:lumOff val="40000"/>
                </a:schemeClr>
              </a:buClr>
              <a:defRPr/>
            </a:pPr>
            <a:r>
              <a:rPr lang="en-US" sz="2000" i="1" dirty="0"/>
              <a:t>Kuhns v. Scottrade, Inc.</a:t>
            </a:r>
            <a:r>
              <a:rPr lang="en-US" sz="2000" dirty="0"/>
              <a:t>, 868 F.3d 711, (8th Cir. 2017)</a:t>
            </a:r>
          </a:p>
          <a:p>
            <a:pPr lvl="1" eaLnBrk="1" fontAlgn="auto" hangingPunct="1">
              <a:spcAft>
                <a:spcPts val="0"/>
              </a:spcAft>
              <a:buClr>
                <a:schemeClr val="accent5">
                  <a:lumMod val="60000"/>
                  <a:lumOff val="40000"/>
                </a:schemeClr>
              </a:buClr>
              <a:defRPr/>
            </a:pPr>
            <a:r>
              <a:rPr lang="en-US" sz="2000" i="1" dirty="0"/>
              <a:t>In re Supervalu, Inc. Customer Data Security Breach Litigation, </a:t>
            </a:r>
            <a:r>
              <a:rPr lang="en-US" sz="2000" dirty="0"/>
              <a:t>870 F.3d 763, (8th Cir. 2017)</a:t>
            </a:r>
          </a:p>
          <a:p>
            <a:pPr eaLnBrk="1" fontAlgn="auto" hangingPunct="1">
              <a:spcAft>
                <a:spcPts val="0"/>
              </a:spcAft>
              <a:defRPr/>
            </a:pPr>
            <a:endParaRPr lang="en-US" sz="2000" b="1" dirty="0"/>
          </a:p>
          <a:p>
            <a:pPr eaLnBrk="1" fontAlgn="auto" hangingPunct="1">
              <a:spcAft>
                <a:spcPts val="0"/>
              </a:spcAft>
              <a:defRPr/>
            </a:pPr>
            <a:r>
              <a:rPr lang="en-US" sz="2000" b="1" dirty="0"/>
              <a:t>Top 10 Take-Aways</a:t>
            </a:r>
          </a:p>
          <a:p>
            <a:pPr lvl="1" eaLnBrk="1" fontAlgn="auto" hangingPunct="1">
              <a:spcAft>
                <a:spcPts val="0"/>
              </a:spcAft>
              <a:buClr>
                <a:schemeClr val="accent5">
                  <a:lumMod val="60000"/>
                  <a:lumOff val="40000"/>
                </a:schemeClr>
              </a:buClr>
              <a:defRPr/>
            </a:pPr>
            <a:endParaRPr lang="en-US" sz="1600" dirty="0"/>
          </a:p>
          <a:p>
            <a:pPr eaLnBrk="1" fontAlgn="auto" hangingPunct="1">
              <a:spcAft>
                <a:spcPts val="0"/>
              </a:spcAft>
              <a:defRPr/>
            </a:pPr>
            <a:endParaRPr lang="en-US" sz="1600" dirty="0"/>
          </a:p>
        </p:txBody>
      </p:sp>
      <p:pic>
        <p:nvPicPr>
          <p:cNvPr id="4" name="Picture 3">
            <a:extLst>
              <a:ext uri="{FF2B5EF4-FFF2-40B4-BE49-F238E27FC236}">
                <a16:creationId xmlns:a16="http://schemas.microsoft.com/office/drawing/2014/main" id="{F7A56007-147D-478B-8DE8-CCF352DA3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4750" y="6180683"/>
            <a:ext cx="2724450" cy="5249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A37B9E6-37A5-4651-A5FA-76A7D46FA5E1}"/>
              </a:ext>
            </a:extLst>
          </p:cNvPr>
          <p:cNvSpPr>
            <a:spLocks noGrp="1" noChangeArrowheads="1"/>
          </p:cNvSpPr>
          <p:nvPr>
            <p:ph type="title"/>
          </p:nvPr>
        </p:nvSpPr>
        <p:spPr/>
        <p:txBody>
          <a:bodyPr/>
          <a:lstStyle/>
          <a:p>
            <a:pPr algn="ctr" eaLnBrk="1" hangingPunct="1"/>
            <a:r>
              <a:rPr lang="en-US" altLang="en-US"/>
              <a:t>Data Breach Litigation Trends</a:t>
            </a:r>
          </a:p>
        </p:txBody>
      </p:sp>
      <p:sp>
        <p:nvSpPr>
          <p:cNvPr id="3" name="Content Placeholder 2">
            <a:extLst>
              <a:ext uri="{FF2B5EF4-FFF2-40B4-BE49-F238E27FC236}">
                <a16:creationId xmlns:a16="http://schemas.microsoft.com/office/drawing/2014/main" id="{74670349-34FF-4093-8BAB-8A7696B42C34}"/>
              </a:ext>
            </a:extLst>
          </p:cNvPr>
          <p:cNvSpPr>
            <a:spLocks noGrp="1"/>
          </p:cNvSpPr>
          <p:nvPr>
            <p:ph idx="1"/>
          </p:nvPr>
        </p:nvSpPr>
        <p:spPr>
          <a:xfrm>
            <a:off x="609600" y="1128713"/>
            <a:ext cx="8229600" cy="5348287"/>
          </a:xfrm>
        </p:spPr>
        <p:txBody>
          <a:bodyPr rtlCol="0">
            <a:noAutofit/>
          </a:bodyPr>
          <a:lstStyle/>
          <a:p>
            <a:pPr eaLnBrk="1" fontAlgn="auto" hangingPunct="1">
              <a:spcAft>
                <a:spcPts val="0"/>
              </a:spcAft>
              <a:defRPr/>
            </a:pPr>
            <a:r>
              <a:rPr lang="en-US" sz="1800" dirty="0"/>
              <a:t>Courts more frequently allowing cases to proceed against challenges for lack of standing at the Rule 12 stage</a:t>
            </a:r>
          </a:p>
          <a:p>
            <a:pPr lvl="1" eaLnBrk="1" fontAlgn="auto" hangingPunct="1">
              <a:spcAft>
                <a:spcPts val="0"/>
              </a:spcAft>
              <a:buClr>
                <a:schemeClr val="accent5">
                  <a:lumMod val="60000"/>
                  <a:lumOff val="40000"/>
                </a:schemeClr>
              </a:buClr>
              <a:defRPr/>
            </a:pPr>
            <a:r>
              <a:rPr lang="en-US" sz="1600" dirty="0"/>
              <a:t>2013-2015: many courts dismissed these cases</a:t>
            </a:r>
          </a:p>
          <a:p>
            <a:pPr lvl="1" eaLnBrk="1" fontAlgn="auto" hangingPunct="1">
              <a:spcAft>
                <a:spcPts val="0"/>
              </a:spcAft>
              <a:buClr>
                <a:schemeClr val="accent5">
                  <a:lumMod val="60000"/>
                  <a:lumOff val="40000"/>
                </a:schemeClr>
              </a:buClr>
              <a:defRPr/>
            </a:pPr>
            <a:r>
              <a:rPr lang="en-US" sz="1600" dirty="0"/>
              <a:t>2016-2018: more courts allowing lawsuits to proceed</a:t>
            </a:r>
          </a:p>
          <a:p>
            <a:pPr marL="0" indent="0" eaLnBrk="1" fontAlgn="auto" hangingPunct="1">
              <a:spcAft>
                <a:spcPts val="0"/>
              </a:spcAft>
              <a:buFont typeface="Arial Narrow" panose="020B0606020202030204" pitchFamily="34" charset="0"/>
              <a:buNone/>
              <a:defRPr/>
            </a:pPr>
            <a:endParaRPr lang="en-US" sz="1600" dirty="0"/>
          </a:p>
          <a:p>
            <a:pPr eaLnBrk="1" fontAlgn="auto" hangingPunct="1">
              <a:spcAft>
                <a:spcPts val="0"/>
              </a:spcAft>
              <a:defRPr/>
            </a:pPr>
            <a:r>
              <a:rPr lang="en-US" sz="1800" dirty="0"/>
              <a:t>Different types of alleged harm suffice for standing purposes</a:t>
            </a:r>
          </a:p>
          <a:p>
            <a:pPr lvl="1" eaLnBrk="1" fontAlgn="auto" hangingPunct="1">
              <a:spcAft>
                <a:spcPts val="0"/>
              </a:spcAft>
              <a:buClr>
                <a:schemeClr val="accent5">
                  <a:lumMod val="60000"/>
                  <a:lumOff val="40000"/>
                </a:schemeClr>
              </a:buClr>
              <a:defRPr/>
            </a:pPr>
            <a:r>
              <a:rPr lang="en-US" sz="1600" dirty="0"/>
              <a:t>Time value of money</a:t>
            </a:r>
          </a:p>
          <a:p>
            <a:pPr lvl="1" eaLnBrk="1" fontAlgn="auto" hangingPunct="1">
              <a:spcAft>
                <a:spcPts val="0"/>
              </a:spcAft>
              <a:buClr>
                <a:schemeClr val="accent5">
                  <a:lumMod val="60000"/>
                  <a:lumOff val="40000"/>
                </a:schemeClr>
              </a:buClr>
              <a:defRPr/>
            </a:pPr>
            <a:r>
              <a:rPr lang="en-US" sz="1600" dirty="0"/>
              <a:t>Costs incurred, even if reimbursed</a:t>
            </a:r>
          </a:p>
          <a:p>
            <a:pPr marL="0" indent="0" eaLnBrk="1" fontAlgn="auto" hangingPunct="1">
              <a:spcAft>
                <a:spcPts val="0"/>
              </a:spcAft>
              <a:buFont typeface="Arial Narrow" panose="020B0606020202030204" pitchFamily="34" charset="0"/>
              <a:buNone/>
              <a:defRPr/>
            </a:pPr>
            <a:endParaRPr lang="en-US" sz="1600" dirty="0"/>
          </a:p>
          <a:p>
            <a:pPr eaLnBrk="1" fontAlgn="auto" hangingPunct="1">
              <a:spcAft>
                <a:spcPts val="0"/>
              </a:spcAft>
              <a:defRPr/>
            </a:pPr>
            <a:r>
              <a:rPr lang="en-US" sz="1800" dirty="0"/>
              <a:t>Focus of defenses to data breach cases is turning to the merits of the individual claims alleged</a:t>
            </a:r>
          </a:p>
          <a:p>
            <a:pPr lvl="1" eaLnBrk="1" fontAlgn="auto" hangingPunct="1">
              <a:spcAft>
                <a:spcPts val="0"/>
              </a:spcAft>
              <a:buClr>
                <a:schemeClr val="accent5">
                  <a:lumMod val="60000"/>
                  <a:lumOff val="40000"/>
                </a:schemeClr>
              </a:buClr>
              <a:defRPr/>
            </a:pPr>
            <a:r>
              <a:rPr lang="en-US" sz="1600" dirty="0"/>
              <a:t>Lack of injury under state law</a:t>
            </a:r>
          </a:p>
          <a:p>
            <a:pPr lvl="1" eaLnBrk="1" fontAlgn="auto" hangingPunct="1">
              <a:spcAft>
                <a:spcPts val="0"/>
              </a:spcAft>
              <a:buClr>
                <a:schemeClr val="accent5">
                  <a:lumMod val="60000"/>
                  <a:lumOff val="40000"/>
                </a:schemeClr>
              </a:buClr>
              <a:defRPr/>
            </a:pPr>
            <a:r>
              <a:rPr lang="en-US" sz="1600" dirty="0"/>
              <a:t>Other procedural defenses</a:t>
            </a:r>
          </a:p>
          <a:p>
            <a:pPr eaLnBrk="1" fontAlgn="auto" hangingPunct="1">
              <a:spcAft>
                <a:spcPts val="0"/>
              </a:spcAft>
              <a:buClr>
                <a:schemeClr val="accent5">
                  <a:lumMod val="60000"/>
                  <a:lumOff val="40000"/>
                </a:schemeClr>
              </a:buClr>
              <a:defRPr/>
            </a:pPr>
            <a:endParaRPr lang="en-US" sz="1600" dirty="0"/>
          </a:p>
          <a:p>
            <a:pPr>
              <a:defRPr/>
            </a:pPr>
            <a:r>
              <a:rPr lang="en-US" sz="1800" dirty="0"/>
              <a:t>Higher public profile leads to individual litigation </a:t>
            </a:r>
          </a:p>
          <a:p>
            <a:pPr lvl="1">
              <a:defRPr/>
            </a:pPr>
            <a:r>
              <a:rPr lang="en-US" sz="1600" dirty="0"/>
              <a:t>$7,000 jury verdict against Equifax in Hennepin County</a:t>
            </a:r>
          </a:p>
          <a:p>
            <a:pPr eaLnBrk="1" fontAlgn="auto" hangingPunct="1">
              <a:spcAft>
                <a:spcPts val="0"/>
              </a:spcAft>
              <a:buClr>
                <a:schemeClr val="accent5">
                  <a:lumMod val="60000"/>
                  <a:lumOff val="40000"/>
                </a:schemeClr>
              </a:buClr>
              <a:defRPr/>
            </a:pPr>
            <a:endParaRPr lang="en-US" sz="2200" dirty="0"/>
          </a:p>
          <a:p>
            <a:pPr lvl="1" eaLnBrk="1" fontAlgn="auto" hangingPunct="1">
              <a:spcAft>
                <a:spcPts val="0"/>
              </a:spcAft>
              <a:buClr>
                <a:schemeClr val="accent5">
                  <a:lumMod val="60000"/>
                  <a:lumOff val="40000"/>
                </a:schemeClr>
              </a:buClr>
              <a:defRPr/>
            </a:pPr>
            <a:endParaRPr lang="en-US" sz="1600" dirty="0"/>
          </a:p>
          <a:p>
            <a:pPr marL="396875" lvl="1" indent="0" eaLnBrk="1" fontAlgn="auto" hangingPunct="1">
              <a:spcAft>
                <a:spcPts val="0"/>
              </a:spcAft>
              <a:buClr>
                <a:schemeClr val="accent5">
                  <a:lumMod val="60000"/>
                  <a:lumOff val="40000"/>
                </a:schemeClr>
              </a:buClr>
              <a:buFont typeface="Arial Narrow" pitchFamily="34" charset="0"/>
              <a:buNone/>
              <a:defRPr/>
            </a:pPr>
            <a:endParaRPr lang="en-US" sz="1600" dirty="0"/>
          </a:p>
          <a:p>
            <a:pPr eaLnBrk="1" fontAlgn="auto" hangingPunct="1">
              <a:spcAft>
                <a:spcPts val="0"/>
              </a:spcAft>
              <a:defRPr/>
            </a:pPr>
            <a:endParaRPr lang="en-US" sz="1600" dirty="0"/>
          </a:p>
        </p:txBody>
      </p:sp>
      <p:pic>
        <p:nvPicPr>
          <p:cNvPr id="4" name="Picture 3">
            <a:extLst>
              <a:ext uri="{FF2B5EF4-FFF2-40B4-BE49-F238E27FC236}">
                <a16:creationId xmlns:a16="http://schemas.microsoft.com/office/drawing/2014/main" id="{76A84C2F-7347-4448-9430-3E909B95AF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4750" y="6180683"/>
            <a:ext cx="2724450" cy="5249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8D868B8-205A-487A-95DD-F6F084992AC0}"/>
              </a:ext>
            </a:extLst>
          </p:cNvPr>
          <p:cNvSpPr>
            <a:spLocks noGrp="1" noChangeArrowheads="1"/>
          </p:cNvSpPr>
          <p:nvPr>
            <p:ph type="title"/>
          </p:nvPr>
        </p:nvSpPr>
        <p:spPr/>
        <p:txBody>
          <a:bodyPr/>
          <a:lstStyle/>
          <a:p>
            <a:pPr algn="ctr"/>
            <a:r>
              <a:rPr lang="en-US" altLang="en-US" sz="3200" i="1"/>
              <a:t>Muransky v. Godiva Chocolatier, Inc.</a:t>
            </a:r>
            <a:endParaRPr lang="en-US" altLang="en-US"/>
          </a:p>
        </p:txBody>
      </p:sp>
      <p:sp>
        <p:nvSpPr>
          <p:cNvPr id="39939" name="Content Placeholder 2">
            <a:extLst>
              <a:ext uri="{FF2B5EF4-FFF2-40B4-BE49-F238E27FC236}">
                <a16:creationId xmlns:a16="http://schemas.microsoft.com/office/drawing/2014/main" id="{CB5CCE7C-45E5-4EFD-B5D9-F276C2250F36}"/>
              </a:ext>
            </a:extLst>
          </p:cNvPr>
          <p:cNvSpPr>
            <a:spLocks noGrp="1" noChangeArrowheads="1"/>
          </p:cNvSpPr>
          <p:nvPr>
            <p:ph idx="1"/>
          </p:nvPr>
        </p:nvSpPr>
        <p:spPr/>
        <p:txBody>
          <a:bodyPr/>
          <a:lstStyle/>
          <a:p>
            <a:r>
              <a:rPr lang="en-US" altLang="en-US"/>
              <a:t>Plaintiffs sued Godiva for violation of FACTA, alleging too many digits printed on receipt. </a:t>
            </a:r>
          </a:p>
          <a:p>
            <a:endParaRPr lang="en-US" altLang="en-US"/>
          </a:p>
          <a:p>
            <a:r>
              <a:rPr lang="en-US" altLang="en-US"/>
              <a:t>After settlement, objector appealed, challenging standing.</a:t>
            </a:r>
          </a:p>
          <a:p>
            <a:endParaRPr lang="en-US" altLang="en-US"/>
          </a:p>
          <a:p>
            <a:r>
              <a:rPr lang="en-US" altLang="en-US"/>
              <a:t>11</a:t>
            </a:r>
            <a:r>
              <a:rPr lang="en-US" altLang="en-US" baseline="30000"/>
              <a:t>th</a:t>
            </a:r>
            <a:r>
              <a:rPr lang="en-US" altLang="en-US"/>
              <a:t> Circuit found standing based on risk of harm, and the fact that class members must spend “time (and wallet space) to safely dispose of or keep the untruncated receipt so as to avoid someone finding their credit card number on their receipt.”</a:t>
            </a:r>
          </a:p>
          <a:p>
            <a:endParaRPr lang="en-US" altLang="en-US"/>
          </a:p>
          <a:p>
            <a:endParaRPr lang="en-US" altLang="en-US"/>
          </a:p>
        </p:txBody>
      </p:sp>
      <p:pic>
        <p:nvPicPr>
          <p:cNvPr id="4" name="Picture 3">
            <a:extLst>
              <a:ext uri="{FF2B5EF4-FFF2-40B4-BE49-F238E27FC236}">
                <a16:creationId xmlns:a16="http://schemas.microsoft.com/office/drawing/2014/main" id="{2A05A93A-DC96-4F87-B802-4605F510B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0950" y="6172200"/>
            <a:ext cx="2724450" cy="5249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4583603-5315-4132-A783-CF9218A99247}"/>
              </a:ext>
            </a:extLst>
          </p:cNvPr>
          <p:cNvSpPr>
            <a:spLocks noGrp="1" noChangeArrowheads="1"/>
          </p:cNvSpPr>
          <p:nvPr>
            <p:ph type="title"/>
          </p:nvPr>
        </p:nvSpPr>
        <p:spPr/>
        <p:txBody>
          <a:bodyPr/>
          <a:lstStyle/>
          <a:p>
            <a:pPr algn="ctr" eaLnBrk="1" hangingPunct="1"/>
            <a:r>
              <a:rPr lang="en-US" altLang="en-US" sz="3200" i="1"/>
              <a:t> In re Zappos.com, Inc.</a:t>
            </a:r>
            <a:endParaRPr lang="en-US" altLang="en-US"/>
          </a:p>
        </p:txBody>
      </p:sp>
      <p:sp>
        <p:nvSpPr>
          <p:cNvPr id="32771" name="Content Placeholder 2">
            <a:extLst>
              <a:ext uri="{FF2B5EF4-FFF2-40B4-BE49-F238E27FC236}">
                <a16:creationId xmlns:a16="http://schemas.microsoft.com/office/drawing/2014/main" id="{0D022776-860C-4A10-9B9C-09769A690921}"/>
              </a:ext>
            </a:extLst>
          </p:cNvPr>
          <p:cNvSpPr>
            <a:spLocks noGrp="1" noChangeArrowheads="1"/>
          </p:cNvSpPr>
          <p:nvPr>
            <p:ph idx="1"/>
          </p:nvPr>
        </p:nvSpPr>
        <p:spPr/>
        <p:txBody>
          <a:bodyPr/>
          <a:lstStyle/>
          <a:p>
            <a:pPr eaLnBrk="1" hangingPunct="1"/>
            <a:r>
              <a:rPr lang="en-US" altLang="en-US"/>
              <a:t>Customers of Zappos had some PII stolen in a data breach—up to 24 million customers’ PII was affected   </a:t>
            </a:r>
          </a:p>
          <a:p>
            <a:pPr eaLnBrk="1" hangingPunct="1"/>
            <a:endParaRPr lang="en-US" altLang="en-US"/>
          </a:p>
          <a:p>
            <a:pPr eaLnBrk="1" hangingPunct="1"/>
            <a:r>
              <a:rPr lang="en-US" altLang="en-US"/>
              <a:t>Some of the Plaintiffs alleged a substantial risk of future injury because (i) some of their credit card information was taken (even if it hadn’t been used to commit identity theft); and (ii) other plaintiffs </a:t>
            </a:r>
            <a:r>
              <a:rPr lang="en-US" altLang="en-US" i="1"/>
              <a:t>had </a:t>
            </a:r>
            <a:r>
              <a:rPr lang="en-US" altLang="en-US"/>
              <a:t>been the subject of fraud and identity theft, underscoring the risk to these Plaintiffs</a:t>
            </a:r>
          </a:p>
          <a:p>
            <a:pPr eaLnBrk="1" hangingPunct="1"/>
            <a:endParaRPr lang="en-US" altLang="en-US"/>
          </a:p>
          <a:p>
            <a:pPr eaLnBrk="1" hangingPunct="1"/>
            <a:r>
              <a:rPr lang="en-US" altLang="en-US"/>
              <a:t>Ninth Circuit: allegations satisfied all requirements of the standing inquiry; challenges to causation is “more about the merits of causation and damages”</a:t>
            </a:r>
          </a:p>
        </p:txBody>
      </p:sp>
      <p:pic>
        <p:nvPicPr>
          <p:cNvPr id="4" name="Picture 3">
            <a:extLst>
              <a:ext uri="{FF2B5EF4-FFF2-40B4-BE49-F238E27FC236}">
                <a16:creationId xmlns:a16="http://schemas.microsoft.com/office/drawing/2014/main" id="{2D5A7BFA-C6D5-4C63-BA1D-A65B334F5B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4750" y="6180683"/>
            <a:ext cx="2724450" cy="5249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D385669-9D2B-4E89-8318-B62BBC32D403}"/>
              </a:ext>
            </a:extLst>
          </p:cNvPr>
          <p:cNvSpPr>
            <a:spLocks noGrp="1" noChangeArrowheads="1"/>
          </p:cNvSpPr>
          <p:nvPr>
            <p:ph type="title"/>
          </p:nvPr>
        </p:nvSpPr>
        <p:spPr/>
        <p:txBody>
          <a:bodyPr/>
          <a:lstStyle/>
          <a:p>
            <a:pPr algn="ctr" eaLnBrk="1" hangingPunct="1"/>
            <a:r>
              <a:rPr lang="en-US" altLang="en-US" sz="3200" i="1"/>
              <a:t> Dieffenbach v. Barnes &amp; Noble</a:t>
            </a:r>
            <a:endParaRPr lang="en-US" altLang="en-US"/>
          </a:p>
        </p:txBody>
      </p:sp>
      <p:sp>
        <p:nvSpPr>
          <p:cNvPr id="3" name="Content Placeholder 2">
            <a:extLst>
              <a:ext uri="{FF2B5EF4-FFF2-40B4-BE49-F238E27FC236}">
                <a16:creationId xmlns:a16="http://schemas.microsoft.com/office/drawing/2014/main" id="{BFF638EE-28FF-4EAA-B752-1A7A053E5ABF}"/>
              </a:ext>
            </a:extLst>
          </p:cNvPr>
          <p:cNvSpPr>
            <a:spLocks noGrp="1"/>
          </p:cNvSpPr>
          <p:nvPr>
            <p:ph idx="1"/>
          </p:nvPr>
        </p:nvSpPr>
        <p:spPr/>
        <p:txBody>
          <a:bodyPr rtlCol="0">
            <a:noAutofit/>
          </a:bodyPr>
          <a:lstStyle/>
          <a:p>
            <a:pPr eaLnBrk="1" fontAlgn="auto" hangingPunct="1">
              <a:spcAft>
                <a:spcPts val="0"/>
              </a:spcAft>
              <a:defRPr/>
            </a:pPr>
            <a:r>
              <a:rPr lang="en-US" dirty="0"/>
              <a:t>Barnes &amp; Noble PIN pad information was compromised, customer information, card numbers, and PINs stolen. Customers lost the use of their funds, some spent money on credit-monitoring services, some lost the value of their time acquiring new account numbers.   </a:t>
            </a:r>
          </a:p>
          <a:p>
            <a:pPr marL="0" indent="0" eaLnBrk="1" fontAlgn="auto" hangingPunct="1">
              <a:spcAft>
                <a:spcPts val="0"/>
              </a:spcAft>
              <a:buFont typeface="Arial Narrow" panose="020B0606020202030204" pitchFamily="34" charset="0"/>
              <a:buNone/>
              <a:defRPr/>
            </a:pPr>
            <a:endParaRPr lang="en-US" dirty="0"/>
          </a:p>
          <a:p>
            <a:pPr eaLnBrk="1" fontAlgn="auto" hangingPunct="1">
              <a:spcAft>
                <a:spcPts val="0"/>
              </a:spcAft>
              <a:defRPr/>
            </a:pPr>
            <a:r>
              <a:rPr lang="en-US" dirty="0"/>
              <a:t>Seventh Circuit: dismissing on standing grounds so early is a “new label for an old error.” The theft may have caused customers to pay more, they lost the time-value of money, that’s enough for standing.</a:t>
            </a:r>
          </a:p>
          <a:p>
            <a:pPr marL="0" indent="0" eaLnBrk="1" fontAlgn="auto" hangingPunct="1">
              <a:spcAft>
                <a:spcPts val="0"/>
              </a:spcAft>
              <a:buFont typeface="Arial Narrow" panose="020B0606020202030204" pitchFamily="34" charset="0"/>
              <a:buNone/>
              <a:defRPr/>
            </a:pPr>
            <a:endParaRPr lang="en-US" dirty="0"/>
          </a:p>
          <a:p>
            <a:pPr eaLnBrk="1" fontAlgn="auto" hangingPunct="1">
              <a:spcAft>
                <a:spcPts val="0"/>
              </a:spcAft>
              <a:defRPr/>
            </a:pPr>
            <a:r>
              <a:rPr lang="en-US" dirty="0"/>
              <a:t>But: standing might still not suffice to prove injury under state law. And it is far from clear that such suits “should be certified as a class action; both the state laws and the potential damages are disparate.”</a:t>
            </a:r>
          </a:p>
        </p:txBody>
      </p:sp>
      <p:pic>
        <p:nvPicPr>
          <p:cNvPr id="4" name="Picture 3">
            <a:extLst>
              <a:ext uri="{FF2B5EF4-FFF2-40B4-BE49-F238E27FC236}">
                <a16:creationId xmlns:a16="http://schemas.microsoft.com/office/drawing/2014/main" id="{20DC891E-A9B0-4F21-B977-210A87A6B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7150" y="6256883"/>
            <a:ext cx="2724450" cy="5249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3">
            <a:extLst>
              <a:ext uri="{FF2B5EF4-FFF2-40B4-BE49-F238E27FC236}">
                <a16:creationId xmlns:a16="http://schemas.microsoft.com/office/drawing/2014/main" id="{56C13931-DFD1-4888-9693-92B56E496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225" y="3657600"/>
            <a:ext cx="3711575"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1">
            <a:extLst>
              <a:ext uri="{FF2B5EF4-FFF2-40B4-BE49-F238E27FC236}">
                <a16:creationId xmlns:a16="http://schemas.microsoft.com/office/drawing/2014/main" id="{16A1EC7A-97DA-4C7C-BB34-E113DF389732}"/>
              </a:ext>
            </a:extLst>
          </p:cNvPr>
          <p:cNvSpPr>
            <a:spLocks noGrp="1" noChangeArrowheads="1"/>
          </p:cNvSpPr>
          <p:nvPr>
            <p:ph type="title"/>
          </p:nvPr>
        </p:nvSpPr>
        <p:spPr/>
        <p:txBody>
          <a:bodyPr/>
          <a:lstStyle/>
          <a:p>
            <a:pPr algn="ctr" eaLnBrk="1" hangingPunct="1"/>
            <a:r>
              <a:rPr lang="en-US" altLang="en-US" sz="3200" i="1"/>
              <a:t> Community Bank of Trenton v. Schnuck’s Markets</a:t>
            </a:r>
            <a:endParaRPr lang="en-US" altLang="en-US"/>
          </a:p>
        </p:txBody>
      </p:sp>
      <p:sp>
        <p:nvSpPr>
          <p:cNvPr id="3" name="Content Placeholder 2">
            <a:extLst>
              <a:ext uri="{FF2B5EF4-FFF2-40B4-BE49-F238E27FC236}">
                <a16:creationId xmlns:a16="http://schemas.microsoft.com/office/drawing/2014/main" id="{15383611-34B3-4DB9-A67B-A6E40B74A6C8}"/>
              </a:ext>
            </a:extLst>
          </p:cNvPr>
          <p:cNvSpPr>
            <a:spLocks noGrp="1"/>
          </p:cNvSpPr>
          <p:nvPr>
            <p:ph idx="1"/>
          </p:nvPr>
        </p:nvSpPr>
        <p:spPr/>
        <p:txBody>
          <a:bodyPr rtlCol="0">
            <a:noAutofit/>
          </a:bodyPr>
          <a:lstStyle/>
          <a:p>
            <a:pPr eaLnBrk="1" fontAlgn="auto" hangingPunct="1">
              <a:spcAft>
                <a:spcPts val="0"/>
              </a:spcAft>
              <a:defRPr/>
            </a:pPr>
            <a:r>
              <a:rPr lang="en-US" dirty="0"/>
              <a:t>Schnuck’s Markets is a grocery store chain. Hackers stole 2.4 million credit and debit cards of Schnuck’s customers. </a:t>
            </a:r>
          </a:p>
          <a:p>
            <a:pPr marL="0" indent="0" eaLnBrk="1" fontAlgn="auto" hangingPunct="1">
              <a:spcAft>
                <a:spcPts val="0"/>
              </a:spcAft>
              <a:buFont typeface="Arial Narrow" panose="020B0606020202030204" pitchFamily="34" charset="0"/>
              <a:buNone/>
              <a:defRPr/>
            </a:pPr>
            <a:endParaRPr lang="en-US" dirty="0"/>
          </a:p>
          <a:p>
            <a:pPr eaLnBrk="1" fontAlgn="auto" hangingPunct="1">
              <a:spcAft>
                <a:spcPts val="0"/>
              </a:spcAft>
              <a:defRPr/>
            </a:pPr>
            <a:r>
              <a:rPr lang="en-US" dirty="0"/>
              <a:t>New wrinkle: financial institutions are the plaintiffs. Banks and credit unions are required to indemnify card-holding customers from losses due to fraudulent activity. Banks filed suit against Schnuck’s seeking remedies beyond those set forth in contracts </a:t>
            </a:r>
          </a:p>
          <a:p>
            <a:pPr marL="0" indent="0" eaLnBrk="1" fontAlgn="auto" hangingPunct="1">
              <a:spcAft>
                <a:spcPts val="0"/>
              </a:spcAft>
              <a:buFont typeface="Arial Narrow" panose="020B0606020202030204" pitchFamily="34" charset="0"/>
              <a:buNone/>
              <a:defRPr/>
            </a:pPr>
            <a:endParaRPr lang="en-US" dirty="0"/>
          </a:p>
          <a:p>
            <a:pPr eaLnBrk="1" fontAlgn="auto" hangingPunct="1">
              <a:spcAft>
                <a:spcPts val="0"/>
              </a:spcAft>
              <a:defRPr/>
            </a:pPr>
            <a:r>
              <a:rPr lang="en-US" dirty="0"/>
              <a:t>Seventh Circuit: banks are limited </a:t>
            </a:r>
          </a:p>
          <a:p>
            <a:pPr marL="0" indent="0" eaLnBrk="1" fontAlgn="auto" hangingPunct="1">
              <a:spcAft>
                <a:spcPts val="0"/>
              </a:spcAft>
              <a:buFont typeface="Arial Narrow" panose="020B0606020202030204" pitchFamily="34" charset="0"/>
              <a:buNone/>
              <a:defRPr/>
            </a:pPr>
            <a:r>
              <a:rPr lang="en-US" dirty="0"/>
              <a:t>to remedies in contracts governing </a:t>
            </a:r>
          </a:p>
          <a:p>
            <a:pPr marL="0" indent="0" eaLnBrk="1" fontAlgn="auto" hangingPunct="1">
              <a:spcAft>
                <a:spcPts val="0"/>
              </a:spcAft>
              <a:buFont typeface="Arial Narrow" panose="020B0606020202030204" pitchFamily="34" charset="0"/>
              <a:buNone/>
              <a:defRPr/>
            </a:pPr>
            <a:r>
              <a:rPr lang="en-US" dirty="0"/>
              <a:t>card payment systems. </a:t>
            </a:r>
          </a:p>
          <a:p>
            <a:pPr eaLnBrk="1" fontAlgn="auto" hangingPunct="1">
              <a:spcAft>
                <a:spcPts val="0"/>
              </a:spcAft>
              <a:defRPr/>
            </a:pPr>
            <a:endParaRPr lang="en-US" dirty="0"/>
          </a:p>
        </p:txBody>
      </p:sp>
      <p:pic>
        <p:nvPicPr>
          <p:cNvPr id="5" name="Picture 4">
            <a:extLst>
              <a:ext uri="{FF2B5EF4-FFF2-40B4-BE49-F238E27FC236}">
                <a16:creationId xmlns:a16="http://schemas.microsoft.com/office/drawing/2014/main" id="{F8EF4EF3-DDD6-4B06-A0D6-E5C35ED8BE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0950" y="6256883"/>
            <a:ext cx="2724450" cy="52491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156EA6D-F57A-4636-88EE-64874905502D}"/>
              </a:ext>
            </a:extLst>
          </p:cNvPr>
          <p:cNvSpPr>
            <a:spLocks noGrp="1" noChangeArrowheads="1"/>
          </p:cNvSpPr>
          <p:nvPr>
            <p:ph type="title"/>
          </p:nvPr>
        </p:nvSpPr>
        <p:spPr/>
        <p:txBody>
          <a:bodyPr/>
          <a:lstStyle/>
          <a:p>
            <a:pPr algn="ctr" eaLnBrk="1" hangingPunct="1"/>
            <a:r>
              <a:rPr lang="en-US" altLang="en-US" sz="3200" i="1"/>
              <a:t>Hutton v. Nat’l Bd. of Examiners in Optometry, Inc.</a:t>
            </a:r>
            <a:endParaRPr lang="en-US" altLang="en-US"/>
          </a:p>
        </p:txBody>
      </p:sp>
      <p:sp>
        <p:nvSpPr>
          <p:cNvPr id="35843" name="Content Placeholder 2">
            <a:extLst>
              <a:ext uri="{FF2B5EF4-FFF2-40B4-BE49-F238E27FC236}">
                <a16:creationId xmlns:a16="http://schemas.microsoft.com/office/drawing/2014/main" id="{580E3A46-9ABF-4434-8A6A-76B7801C74B2}"/>
              </a:ext>
            </a:extLst>
          </p:cNvPr>
          <p:cNvSpPr>
            <a:spLocks noGrp="1" noChangeArrowheads="1"/>
          </p:cNvSpPr>
          <p:nvPr>
            <p:ph idx="1"/>
          </p:nvPr>
        </p:nvSpPr>
        <p:spPr/>
        <p:txBody>
          <a:bodyPr/>
          <a:lstStyle/>
          <a:p>
            <a:pPr eaLnBrk="1" hangingPunct="1"/>
            <a:r>
              <a:rPr lang="en-US" altLang="en-US"/>
              <a:t>Lots of optometrists noticed that credit card accounts were fraudulently opened in their names. But the NBEO never acknowledged a breach; it just posted a cryptic message. </a:t>
            </a:r>
          </a:p>
          <a:p>
            <a:pPr eaLnBrk="1" hangingPunct="1"/>
            <a:endParaRPr lang="en-US" altLang="en-US"/>
          </a:p>
          <a:p>
            <a:pPr eaLnBrk="1" hangingPunct="1"/>
            <a:r>
              <a:rPr lang="en-US" altLang="en-US"/>
              <a:t>District court dismissed the case for lack of Article III standing, because no fraudulent charges had been incurred and no higher interest rates had been applied or credit otherwise declined. </a:t>
            </a:r>
          </a:p>
          <a:p>
            <a:pPr eaLnBrk="1" hangingPunct="1"/>
            <a:endParaRPr lang="en-US" altLang="en-US"/>
          </a:p>
          <a:p>
            <a:pPr eaLnBrk="1" hangingPunct="1"/>
            <a:r>
              <a:rPr lang="en-US" altLang="en-US"/>
              <a:t>Fourth Circuit:  mere increased risk of future identity theft and the cost of measures to protect against it isn’t enough; but actual misuse (through opening of fraudulent accounts) certainly is. </a:t>
            </a:r>
          </a:p>
        </p:txBody>
      </p:sp>
      <p:pic>
        <p:nvPicPr>
          <p:cNvPr id="4" name="Picture 3">
            <a:extLst>
              <a:ext uri="{FF2B5EF4-FFF2-40B4-BE49-F238E27FC236}">
                <a16:creationId xmlns:a16="http://schemas.microsoft.com/office/drawing/2014/main" id="{A37A0BCD-ED87-4514-93B0-725F14E1CF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4750" y="6180683"/>
            <a:ext cx="2724450" cy="52491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247DB33-506F-435D-9DE3-2D5D03069223}"/>
              </a:ext>
            </a:extLst>
          </p:cNvPr>
          <p:cNvSpPr>
            <a:spLocks noGrp="1" noChangeArrowheads="1"/>
          </p:cNvSpPr>
          <p:nvPr>
            <p:ph type="title"/>
          </p:nvPr>
        </p:nvSpPr>
        <p:spPr>
          <a:xfrm>
            <a:off x="0" y="58738"/>
            <a:ext cx="9144000" cy="868362"/>
          </a:xfrm>
        </p:spPr>
        <p:txBody>
          <a:bodyPr/>
          <a:lstStyle/>
          <a:p>
            <a:pPr algn="ctr" eaLnBrk="1" hangingPunct="1"/>
            <a:r>
              <a:rPr lang="en-US" altLang="en-US" i="1"/>
              <a:t>In re Supervalu Customer Data Breach Security Litigation</a:t>
            </a:r>
            <a:endParaRPr lang="en-US" altLang="en-US"/>
          </a:p>
        </p:txBody>
      </p:sp>
      <p:sp>
        <p:nvSpPr>
          <p:cNvPr id="37891" name="Content Placeholder 2">
            <a:extLst>
              <a:ext uri="{FF2B5EF4-FFF2-40B4-BE49-F238E27FC236}">
                <a16:creationId xmlns:a16="http://schemas.microsoft.com/office/drawing/2014/main" id="{3FA40B64-F006-4CB3-A8B0-4BAB2912499C}"/>
              </a:ext>
            </a:extLst>
          </p:cNvPr>
          <p:cNvSpPr>
            <a:spLocks noGrp="1" noChangeArrowheads="1"/>
          </p:cNvSpPr>
          <p:nvPr>
            <p:ph idx="1"/>
          </p:nvPr>
        </p:nvSpPr>
        <p:spPr/>
        <p:txBody>
          <a:bodyPr/>
          <a:lstStyle/>
          <a:p>
            <a:pPr eaLnBrk="1" hangingPunct="1"/>
            <a:r>
              <a:rPr lang="en-US" altLang="en-US"/>
              <a:t>Plaintiffs sued Supervalu following a data breach, alleging that they risked future injury. </a:t>
            </a:r>
          </a:p>
          <a:p>
            <a:pPr eaLnBrk="1" hangingPunct="1"/>
            <a:endParaRPr lang="en-US" altLang="en-US"/>
          </a:p>
          <a:p>
            <a:pPr eaLnBrk="1" hangingPunct="1"/>
            <a:r>
              <a:rPr lang="en-US" altLang="en-US"/>
              <a:t>Eighth Circuit: allegations of </a:t>
            </a:r>
            <a:r>
              <a:rPr lang="en-US" altLang="en-US" i="1"/>
              <a:t>future </a:t>
            </a:r>
            <a:r>
              <a:rPr lang="en-US" altLang="en-US"/>
              <a:t>injury were insufficient to satisfy Article III’s standing requirements. </a:t>
            </a:r>
          </a:p>
          <a:p>
            <a:pPr lvl="1" eaLnBrk="1" hangingPunct="1"/>
            <a:r>
              <a:rPr lang="en-US" altLang="en-US"/>
              <a:t>Reliance only on a 2007 government report about the possibility of identity theft following data breaches was not enough. </a:t>
            </a:r>
          </a:p>
          <a:p>
            <a:pPr lvl="1" eaLnBrk="1" hangingPunct="1"/>
            <a:endParaRPr lang="en-US" altLang="en-US"/>
          </a:p>
          <a:p>
            <a:pPr eaLnBrk="1" hangingPunct="1"/>
            <a:r>
              <a:rPr lang="en-US" altLang="en-US"/>
              <a:t>One plaintiff had alleged sufficient injury in fact by alleging a </a:t>
            </a:r>
            <a:r>
              <a:rPr lang="en-US" altLang="en-US" i="1"/>
              <a:t>present </a:t>
            </a:r>
            <a:r>
              <a:rPr lang="en-US" altLang="en-US"/>
              <a:t>injury (actual credit card fraud) following the breach  </a:t>
            </a:r>
          </a:p>
        </p:txBody>
      </p:sp>
      <p:pic>
        <p:nvPicPr>
          <p:cNvPr id="4" name="Picture 3">
            <a:extLst>
              <a:ext uri="{FF2B5EF4-FFF2-40B4-BE49-F238E27FC236}">
                <a16:creationId xmlns:a16="http://schemas.microsoft.com/office/drawing/2014/main" id="{63917941-EEBA-4171-BADA-F8BEDD46AC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4750" y="6180683"/>
            <a:ext cx="2724450" cy="524917"/>
          </a:xfrm>
          <a:prstGeom prst="rect">
            <a:avLst/>
          </a:prstGeom>
        </p:spPr>
      </p:pic>
    </p:spTree>
  </p:cSld>
  <p:clrMapOvr>
    <a:masterClrMapping/>
  </p:clrMapOvr>
</p:sld>
</file>

<file path=ppt/theme/theme1.xml><?xml version="1.0" encoding="utf-8"?>
<a:theme xmlns:a="http://schemas.openxmlformats.org/drawingml/2006/main" name="FBD Only">
  <a:themeElements>
    <a:clrScheme name="FBD_011712">
      <a:dk1>
        <a:srgbClr val="000000"/>
      </a:dk1>
      <a:lt1>
        <a:srgbClr val="FFFFFF"/>
      </a:lt1>
      <a:dk2>
        <a:srgbClr val="000000"/>
      </a:dk2>
      <a:lt2>
        <a:srgbClr val="FFFFFF"/>
      </a:lt2>
      <a:accent1>
        <a:srgbClr val="003150"/>
      </a:accent1>
      <a:accent2>
        <a:srgbClr val="5E9CAE"/>
      </a:accent2>
      <a:accent3>
        <a:srgbClr val="BCBEC0"/>
      </a:accent3>
      <a:accent4>
        <a:srgbClr val="00583C"/>
      </a:accent4>
      <a:accent5>
        <a:srgbClr val="3F9C35"/>
      </a:accent5>
      <a:accent6>
        <a:srgbClr val="E7AB03"/>
      </a:accent6>
      <a:hlink>
        <a:srgbClr val="774F27"/>
      </a:hlink>
      <a:folHlink>
        <a:srgbClr val="730142"/>
      </a:folHlink>
    </a:clrScheme>
    <a:fontScheme name="Arial Narrow |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BD Only">
  <a:themeElements>
    <a:clrScheme name="FBD_011712">
      <a:dk1>
        <a:srgbClr val="000000"/>
      </a:dk1>
      <a:lt1>
        <a:srgbClr val="FFFFFF"/>
      </a:lt1>
      <a:dk2>
        <a:srgbClr val="000000"/>
      </a:dk2>
      <a:lt2>
        <a:srgbClr val="FFFFFF"/>
      </a:lt2>
      <a:accent1>
        <a:srgbClr val="003150"/>
      </a:accent1>
      <a:accent2>
        <a:srgbClr val="5E9CAE"/>
      </a:accent2>
      <a:accent3>
        <a:srgbClr val="BCBEC0"/>
      </a:accent3>
      <a:accent4>
        <a:srgbClr val="00583C"/>
      </a:accent4>
      <a:accent5>
        <a:srgbClr val="3F9C35"/>
      </a:accent5>
      <a:accent6>
        <a:srgbClr val="E7AB03"/>
      </a:accent6>
      <a:hlink>
        <a:srgbClr val="774F27"/>
      </a:hlink>
      <a:folHlink>
        <a:srgbClr val="730142"/>
      </a:folHlink>
    </a:clrScheme>
    <a:fontScheme name="Arial Narrow |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BD Only">
  <a:themeElements>
    <a:clrScheme name="FBD_011712">
      <a:dk1>
        <a:srgbClr val="000000"/>
      </a:dk1>
      <a:lt1>
        <a:srgbClr val="FFFFFF"/>
      </a:lt1>
      <a:dk2>
        <a:srgbClr val="000000"/>
      </a:dk2>
      <a:lt2>
        <a:srgbClr val="FFFFFF"/>
      </a:lt2>
      <a:accent1>
        <a:srgbClr val="003150"/>
      </a:accent1>
      <a:accent2>
        <a:srgbClr val="5E9CAE"/>
      </a:accent2>
      <a:accent3>
        <a:srgbClr val="BCBEC0"/>
      </a:accent3>
      <a:accent4>
        <a:srgbClr val="00583C"/>
      </a:accent4>
      <a:accent5>
        <a:srgbClr val="3F9C35"/>
      </a:accent5>
      <a:accent6>
        <a:srgbClr val="E7AB03"/>
      </a:accent6>
      <a:hlink>
        <a:srgbClr val="774F27"/>
      </a:hlink>
      <a:folHlink>
        <a:srgbClr val="730142"/>
      </a:folHlink>
    </a:clrScheme>
    <a:fontScheme name="Arial Narrow |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8_FBD Only">
  <a:themeElements>
    <a:clrScheme name="FBD_011712">
      <a:dk1>
        <a:srgbClr val="000000"/>
      </a:dk1>
      <a:lt1>
        <a:srgbClr val="FFFFFF"/>
      </a:lt1>
      <a:dk2>
        <a:srgbClr val="000000"/>
      </a:dk2>
      <a:lt2>
        <a:srgbClr val="FFFFFF"/>
      </a:lt2>
      <a:accent1>
        <a:srgbClr val="003150"/>
      </a:accent1>
      <a:accent2>
        <a:srgbClr val="5E9CAE"/>
      </a:accent2>
      <a:accent3>
        <a:srgbClr val="BCBEC0"/>
      </a:accent3>
      <a:accent4>
        <a:srgbClr val="00583C"/>
      </a:accent4>
      <a:accent5>
        <a:srgbClr val="3F9C35"/>
      </a:accent5>
      <a:accent6>
        <a:srgbClr val="E7AB03"/>
      </a:accent6>
      <a:hlink>
        <a:srgbClr val="774F27"/>
      </a:hlink>
      <a:folHlink>
        <a:srgbClr val="730142"/>
      </a:folHlink>
    </a:clrScheme>
    <a:fontScheme name="Arial Narrow |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4_FBD Only">
  <a:themeElements>
    <a:clrScheme name="FBD_011712">
      <a:dk1>
        <a:srgbClr val="000000"/>
      </a:dk1>
      <a:lt1>
        <a:srgbClr val="FFFFFF"/>
      </a:lt1>
      <a:dk2>
        <a:srgbClr val="000000"/>
      </a:dk2>
      <a:lt2>
        <a:srgbClr val="FFFFFF"/>
      </a:lt2>
      <a:accent1>
        <a:srgbClr val="003150"/>
      </a:accent1>
      <a:accent2>
        <a:srgbClr val="5E9CAE"/>
      </a:accent2>
      <a:accent3>
        <a:srgbClr val="BCBEC0"/>
      </a:accent3>
      <a:accent4>
        <a:srgbClr val="00583C"/>
      </a:accent4>
      <a:accent5>
        <a:srgbClr val="3F9C35"/>
      </a:accent5>
      <a:accent6>
        <a:srgbClr val="E7AB03"/>
      </a:accent6>
      <a:hlink>
        <a:srgbClr val="774F27"/>
      </a:hlink>
      <a:folHlink>
        <a:srgbClr val="730142"/>
      </a:folHlink>
    </a:clrScheme>
    <a:fontScheme name="Arial Narrow |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5_FBD Only">
  <a:themeElements>
    <a:clrScheme name="FBD_011712">
      <a:dk1>
        <a:srgbClr val="000000"/>
      </a:dk1>
      <a:lt1>
        <a:srgbClr val="FFFFFF"/>
      </a:lt1>
      <a:dk2>
        <a:srgbClr val="000000"/>
      </a:dk2>
      <a:lt2>
        <a:srgbClr val="FFFFFF"/>
      </a:lt2>
      <a:accent1>
        <a:srgbClr val="003150"/>
      </a:accent1>
      <a:accent2>
        <a:srgbClr val="5E9CAE"/>
      </a:accent2>
      <a:accent3>
        <a:srgbClr val="BCBEC0"/>
      </a:accent3>
      <a:accent4>
        <a:srgbClr val="00583C"/>
      </a:accent4>
      <a:accent5>
        <a:srgbClr val="3F9C35"/>
      </a:accent5>
      <a:accent6>
        <a:srgbClr val="E7AB03"/>
      </a:accent6>
      <a:hlink>
        <a:srgbClr val="774F27"/>
      </a:hlink>
      <a:folHlink>
        <a:srgbClr val="730142"/>
      </a:folHlink>
    </a:clrScheme>
    <a:fontScheme name="Arial Narrow |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2_FBD Only">
  <a:themeElements>
    <a:clrScheme name="FBD_011712">
      <a:dk1>
        <a:srgbClr val="000000"/>
      </a:dk1>
      <a:lt1>
        <a:srgbClr val="FFFFFF"/>
      </a:lt1>
      <a:dk2>
        <a:srgbClr val="000000"/>
      </a:dk2>
      <a:lt2>
        <a:srgbClr val="FFFFFF"/>
      </a:lt2>
      <a:accent1>
        <a:srgbClr val="003150"/>
      </a:accent1>
      <a:accent2>
        <a:srgbClr val="5E9CAE"/>
      </a:accent2>
      <a:accent3>
        <a:srgbClr val="BCBEC0"/>
      </a:accent3>
      <a:accent4>
        <a:srgbClr val="00583C"/>
      </a:accent4>
      <a:accent5>
        <a:srgbClr val="3F9C35"/>
      </a:accent5>
      <a:accent6>
        <a:srgbClr val="E7AB03"/>
      </a:accent6>
      <a:hlink>
        <a:srgbClr val="774F27"/>
      </a:hlink>
      <a:folHlink>
        <a:srgbClr val="730142"/>
      </a:folHlink>
    </a:clrScheme>
    <a:fontScheme name="Arial Narrow |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1083</Words>
  <Application>Microsoft Office PowerPoint</Application>
  <PresentationFormat>On-screen Show (4:3)</PresentationFormat>
  <Paragraphs>100</Paragraphs>
  <Slides>12</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12</vt:i4>
      </vt:variant>
    </vt:vector>
  </HeadingPairs>
  <TitlesOfParts>
    <vt:vector size="22" baseType="lpstr">
      <vt:lpstr>Arial Narrow</vt:lpstr>
      <vt:lpstr>Arial</vt:lpstr>
      <vt:lpstr>Calibri</vt:lpstr>
      <vt:lpstr>FBD Only</vt:lpstr>
      <vt:lpstr>1_FBD Only</vt:lpstr>
      <vt:lpstr>2_FBD Only</vt:lpstr>
      <vt:lpstr>18_FBD Only</vt:lpstr>
      <vt:lpstr>54_FBD Only</vt:lpstr>
      <vt:lpstr>55_FBD Only</vt:lpstr>
      <vt:lpstr>62_FBD Only</vt:lpstr>
      <vt:lpstr>Privacy/Security Litigation Update</vt:lpstr>
      <vt:lpstr>Data Breach Litigation</vt:lpstr>
      <vt:lpstr>Data Breach Litigation Trends</vt:lpstr>
      <vt:lpstr>Muransky v. Godiva Chocolatier, Inc.</vt:lpstr>
      <vt:lpstr> In re Zappos.com, Inc.</vt:lpstr>
      <vt:lpstr> Dieffenbach v. Barnes &amp; Noble</vt:lpstr>
      <vt:lpstr> Community Bank of Trenton v. Schnuck’s Markets</vt:lpstr>
      <vt:lpstr>Hutton v. Nat’l Bd. of Examiners in Optometry, Inc.</vt:lpstr>
      <vt:lpstr>In re Supervalu Customer Data Breach Security Litigation</vt:lpstr>
      <vt:lpstr>Kuhns v. Scottrade</vt:lpstr>
      <vt:lpstr>Top 10 Lessons From These Recent Decisions</vt:lpstr>
      <vt:lpstr>Top 10 Lessons From These Recent Decisions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Privacy/Security Litigation Update</dc:title>
  <cp:lastModifiedBy>Justman, Jeffrey P.</cp:lastModifiedBy>
  <cp:revision>6</cp:revision>
  <dcterms:modified xsi:type="dcterms:W3CDTF">2018-12-23T13:38:49Z</dcterms:modified>
</cp:coreProperties>
</file>